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256" r:id="rId5"/>
    <p:sldId id="414" r:id="rId6"/>
    <p:sldId id="2147470939" r:id="rId7"/>
    <p:sldId id="2147470930" r:id="rId8"/>
    <p:sldId id="2147470945" r:id="rId9"/>
    <p:sldId id="2147470943" r:id="rId10"/>
    <p:sldId id="2147470946" r:id="rId11"/>
    <p:sldId id="2147470944" r:id="rId12"/>
    <p:sldId id="2147470947" r:id="rId13"/>
    <p:sldId id="2147470909" r:id="rId14"/>
  </p:sldIdLst>
  <p:sldSz cx="12192000" cy="6858000"/>
  <p:notesSz cx="6858000" cy="9144000"/>
  <p:embeddedFontLst>
    <p:embeddedFont>
      <p:font typeface="Sage Headline Black" panose="02010600030101010101" charset="0"/>
      <p:bold r:id="rId16"/>
    </p:embeddedFont>
    <p:embeddedFont>
      <p:font typeface="Sage Text" panose="02010600030101010101" charset="0"/>
      <p:regular r:id="rId17"/>
      <p:bold r:id="rId18"/>
      <p:italic r:id="rId19"/>
      <p:boldItalic r:id="rId20"/>
    </p:embeddedFont>
    <p:embeddedFont>
      <p:font typeface="Sage Text Light" panose="02010600030101010101" charset="0"/>
      <p:regular r:id="rId21"/>
      <p:italic r:id="rId22"/>
    </p:embeddedFont>
    <p:embeddedFont>
      <p:font typeface="Segoe UI" panose="020B0502040204020203"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8" userDrawn="1">
          <p15:clr>
            <a:srgbClr val="A4A3A4"/>
          </p15:clr>
        </p15:guide>
        <p15:guide id="2" pos="3840" userDrawn="1">
          <p15:clr>
            <a:srgbClr val="A4A3A4"/>
          </p15:clr>
        </p15:guide>
        <p15:guide id="3" orient="horz" pos="288" userDrawn="1">
          <p15:clr>
            <a:srgbClr val="A4A3A4"/>
          </p15:clr>
        </p15:guide>
        <p15:guide id="4" pos="54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D"/>
    <a:srgbClr val="F5F5F5"/>
    <a:srgbClr val="0064A1"/>
    <a:srgbClr val="1FB1FF"/>
    <a:srgbClr val="FFFFFF"/>
    <a:srgbClr val="00D639"/>
    <a:srgbClr val="3587C1"/>
    <a:srgbClr val="00A02B"/>
    <a:srgbClr val="ABABAB"/>
    <a:srgbClr val="00A6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5239" autoAdjust="0"/>
  </p:normalViewPr>
  <p:slideViewPr>
    <p:cSldViewPr snapToGrid="0" snapToObjects="1" showGuides="1">
      <p:cViewPr>
        <p:scale>
          <a:sx n="100" d="100"/>
          <a:sy n="100" d="100"/>
        </p:scale>
        <p:origin x="-512" y="-1640"/>
      </p:cViewPr>
      <p:guideLst>
        <p:guide orient="horz" pos="3468"/>
        <p:guide pos="3840"/>
        <p:guide orient="horz" pos="288"/>
        <p:guide pos="5424"/>
      </p:guideLst>
    </p:cSldViewPr>
  </p:slideViewPr>
  <p:outlineViewPr>
    <p:cViewPr>
      <p:scale>
        <a:sx n="33" d="100"/>
        <a:sy n="33" d="100"/>
      </p:scale>
      <p:origin x="0" y="-19832"/>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56F33-1D6A-441B-B112-43D4C28AD50C}"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6D1DC8F-C850-4DCE-839C-01EE0861FBAE}">
      <dgm:prSet/>
      <dgm:spPr/>
      <dgm:t>
        <a:bodyPr/>
        <a:lstStyle/>
        <a:p>
          <a:pPr>
            <a:defRPr b="1"/>
          </a:pPr>
          <a:r>
            <a:rPr lang="en-US" b="1" dirty="0">
              <a:latin typeface="Segoe UI" panose="020B0502040204020203" pitchFamily="34" charset="0"/>
              <a:cs typeface="Segoe UI" panose="020B0502040204020203" pitchFamily="34" charset="0"/>
            </a:rPr>
            <a:t>A Key ISV of Sage</a:t>
          </a:r>
        </a:p>
      </dgm:t>
    </dgm:pt>
    <dgm:pt modelId="{3344D9F2-648B-4814-944A-B8E2AC940392}" type="parTrans" cxnId="{15F60ED7-3568-4D8A-8E19-17C91EE1EE11}">
      <dgm:prSet/>
      <dgm:spPr/>
      <dgm:t>
        <a:bodyPr/>
        <a:lstStyle/>
        <a:p>
          <a:endParaRPr lang="en-US"/>
        </a:p>
      </dgm:t>
    </dgm:pt>
    <dgm:pt modelId="{113F28A0-DCFC-4244-A35F-1AF100126131}" type="sibTrans" cxnId="{15F60ED7-3568-4D8A-8E19-17C91EE1EE11}">
      <dgm:prSet/>
      <dgm:spPr/>
      <dgm:t>
        <a:bodyPr/>
        <a:lstStyle/>
        <a:p>
          <a:endParaRPr lang="en-US"/>
        </a:p>
      </dgm:t>
    </dgm:pt>
    <dgm:pt modelId="{15D30B5A-38B6-47A6-99F6-42FFB0810625}">
      <dgm:prSet/>
      <dgm:spPr/>
      <dgm:t>
        <a:bodyPr/>
        <a:lstStyle/>
        <a:p>
          <a:pPr algn="ctr"/>
          <a:r>
            <a:rPr lang="en-US" dirty="0"/>
            <a:t>20+ years with sage</a:t>
          </a:r>
        </a:p>
        <a:p>
          <a:pPr algn="ctr"/>
          <a:r>
            <a:rPr lang="en-US" dirty="0"/>
            <a:t>700+ business partners</a:t>
          </a:r>
        </a:p>
        <a:p>
          <a:pPr algn="ctr"/>
          <a:r>
            <a:rPr lang="en-US" dirty="0"/>
            <a:t>6000+ active clients</a:t>
          </a:r>
        </a:p>
      </dgm:t>
    </dgm:pt>
    <dgm:pt modelId="{83C8ECEB-416C-4811-AA25-E667882EC26C}" type="parTrans" cxnId="{DAB794F9-0490-4B72-ABB0-7F8B5C679270}">
      <dgm:prSet/>
      <dgm:spPr/>
      <dgm:t>
        <a:bodyPr/>
        <a:lstStyle/>
        <a:p>
          <a:endParaRPr lang="en-US"/>
        </a:p>
      </dgm:t>
    </dgm:pt>
    <dgm:pt modelId="{4153F30C-5440-4F46-94DC-7E55BF0CAF9A}" type="sibTrans" cxnId="{DAB794F9-0490-4B72-ABB0-7F8B5C679270}">
      <dgm:prSet/>
      <dgm:spPr/>
      <dgm:t>
        <a:bodyPr/>
        <a:lstStyle/>
        <a:p>
          <a:endParaRPr lang="en-US"/>
        </a:p>
      </dgm:t>
    </dgm:pt>
    <dgm:pt modelId="{7B812AC9-CCF1-4066-87D0-2D49566E0D25}">
      <dgm:prSet/>
      <dgm:spPr/>
      <dgm:t>
        <a:bodyPr/>
        <a:lstStyle/>
        <a:p>
          <a:pPr>
            <a:defRPr b="1"/>
          </a:pPr>
          <a:r>
            <a:rPr lang="en-GB" dirty="0">
              <a:latin typeface="Segoe UI" panose="020B0502040204020203" pitchFamily="34" charset="0"/>
              <a:cs typeface="Segoe UI" panose="020B0502040204020203" pitchFamily="34" charset="0"/>
            </a:rPr>
            <a:t>Our </a:t>
          </a:r>
          <a:r>
            <a:rPr lang="en-US" altLang="zh-CN" dirty="0">
              <a:latin typeface="Segoe UI" panose="020B0502040204020203" pitchFamily="34" charset="0"/>
              <a:cs typeface="Segoe UI" panose="020B0502040204020203" pitchFamily="34" charset="0"/>
            </a:rPr>
            <a:t>Awards</a:t>
          </a:r>
          <a:endParaRPr lang="en-US" dirty="0">
            <a:latin typeface="Segoe UI" panose="020B0502040204020203" pitchFamily="34" charset="0"/>
            <a:cs typeface="Segoe UI" panose="020B0502040204020203" pitchFamily="34" charset="0"/>
          </a:endParaRPr>
        </a:p>
      </dgm:t>
    </dgm:pt>
    <dgm:pt modelId="{4B2B26AE-C100-4098-9A61-EA5E6215331F}" type="parTrans" cxnId="{8C305757-7C81-4C9B-8758-7CF689603152}">
      <dgm:prSet/>
      <dgm:spPr/>
      <dgm:t>
        <a:bodyPr/>
        <a:lstStyle/>
        <a:p>
          <a:endParaRPr lang="en-US"/>
        </a:p>
      </dgm:t>
    </dgm:pt>
    <dgm:pt modelId="{0D8D9717-BD5B-4E1D-9795-3C2105434679}" type="sibTrans" cxnId="{8C305757-7C81-4C9B-8758-7CF689603152}">
      <dgm:prSet/>
      <dgm:spPr/>
      <dgm:t>
        <a:bodyPr/>
        <a:lstStyle/>
        <a:p>
          <a:endParaRPr lang="en-US"/>
        </a:p>
      </dgm:t>
    </dgm:pt>
    <dgm:pt modelId="{0F8111D5-4E7B-40AA-A7DD-56DA12C9D890}">
      <dgm:prSet/>
      <dgm:spPr/>
      <dgm:t>
        <a:bodyPr/>
        <a:lstStyle/>
        <a:p>
          <a:pPr>
            <a:defRPr b="1"/>
          </a:pPr>
          <a:r>
            <a:rPr lang="en-US" b="0" dirty="0"/>
            <a:t>Won a number of awards from sage </a:t>
          </a:r>
        </a:p>
      </dgm:t>
    </dgm:pt>
    <dgm:pt modelId="{B96B2D9C-FCD3-42E0-86BA-162B7CD12A20}" type="parTrans" cxnId="{EC07A165-8E4B-44E8-A2B0-83A8081057ED}">
      <dgm:prSet/>
      <dgm:spPr/>
      <dgm:t>
        <a:bodyPr/>
        <a:lstStyle/>
        <a:p>
          <a:endParaRPr lang="en-US"/>
        </a:p>
      </dgm:t>
    </dgm:pt>
    <dgm:pt modelId="{7D955A60-6086-4EDF-98B5-6C7E31988290}" type="sibTrans" cxnId="{EC07A165-8E4B-44E8-A2B0-83A8081057ED}">
      <dgm:prSet/>
      <dgm:spPr/>
      <dgm:t>
        <a:bodyPr/>
        <a:lstStyle/>
        <a:p>
          <a:endParaRPr lang="en-US"/>
        </a:p>
      </dgm:t>
    </dgm:pt>
    <dgm:pt modelId="{69737014-D9B6-41D4-A57A-C94087B2C8EB}">
      <dgm:prSet/>
      <dgm:spPr/>
      <dgm:t>
        <a:bodyPr/>
        <a:lstStyle/>
        <a:p>
          <a:pPr>
            <a:defRPr b="1"/>
          </a:pPr>
          <a:r>
            <a:rPr lang="en-US" dirty="0">
              <a:latin typeface="Segoe UI" panose="020B0502040204020203" pitchFamily="34" charset="0"/>
              <a:cs typeface="Segoe UI" panose="020B0502040204020203" pitchFamily="34" charset="0"/>
            </a:rPr>
            <a:t>Our Products</a:t>
          </a:r>
        </a:p>
      </dgm:t>
    </dgm:pt>
    <dgm:pt modelId="{0BDD0E7B-29ED-4D01-8267-49EFC3013B70}" type="parTrans" cxnId="{35911426-0A59-4400-9D28-C8F66EDB250A}">
      <dgm:prSet/>
      <dgm:spPr/>
      <dgm:t>
        <a:bodyPr/>
        <a:lstStyle/>
        <a:p>
          <a:endParaRPr lang="en-US"/>
        </a:p>
      </dgm:t>
    </dgm:pt>
    <dgm:pt modelId="{CF8C8A19-CFE1-46B4-BBEA-446E5BA9EDB7}" type="sibTrans" cxnId="{35911426-0A59-4400-9D28-C8F66EDB250A}">
      <dgm:prSet/>
      <dgm:spPr/>
      <dgm:t>
        <a:bodyPr/>
        <a:lstStyle/>
        <a:p>
          <a:endParaRPr lang="en-US"/>
        </a:p>
      </dgm:t>
    </dgm:pt>
    <dgm:pt modelId="{D181A9F1-14B6-475C-8586-601A3024012D}" type="pres">
      <dgm:prSet presAssocID="{2E856F33-1D6A-441B-B112-43D4C28AD50C}" presName="root" presStyleCnt="0">
        <dgm:presLayoutVars>
          <dgm:dir/>
          <dgm:resizeHandles val="exact"/>
        </dgm:presLayoutVars>
      </dgm:prSet>
      <dgm:spPr/>
    </dgm:pt>
    <dgm:pt modelId="{DF06FE37-F9C7-4451-B97C-6A2C84CEC3A8}" type="pres">
      <dgm:prSet presAssocID="{D6D1DC8F-C850-4DCE-839C-01EE0861FBAE}" presName="compNode" presStyleCnt="0"/>
      <dgm:spPr/>
    </dgm:pt>
    <dgm:pt modelId="{74CD10DA-D653-4EAD-B87A-0EF8419B39D4}" type="pres">
      <dgm:prSet presAssocID="{D6D1DC8F-C850-4DCE-839C-01EE0861FBAE}" presName="iconRect" presStyleLbl="node1" presStyleIdx="0" presStyleCnt="3" custScaleX="180881" custLinFactNeighborY="10215"/>
      <dgm:spPr>
        <a:blipFill dpi="0" rotWithShape="1">
          <a:blip xmlns:r="http://schemas.openxmlformats.org/officeDocument/2006/relationships" r:embed="rId1"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l="13223" t="-7453" r="13223" b="-7453"/>
          </a:stretch>
        </a:blipFill>
        <a:ln>
          <a:noFill/>
        </a:ln>
      </dgm:spPr>
    </dgm:pt>
    <dgm:pt modelId="{C804AC36-F227-43D2-9F7E-D75AE7FF5F55}" type="pres">
      <dgm:prSet presAssocID="{D6D1DC8F-C850-4DCE-839C-01EE0861FBAE}" presName="iconSpace" presStyleCnt="0"/>
      <dgm:spPr/>
    </dgm:pt>
    <dgm:pt modelId="{120D6188-F760-4AA5-924A-86BA5BC39370}" type="pres">
      <dgm:prSet presAssocID="{D6D1DC8F-C850-4DCE-839C-01EE0861FBAE}" presName="parTx" presStyleLbl="revTx" presStyleIdx="0" presStyleCnt="6" custLinFactNeighborX="4018" custLinFactNeighborY="75757">
        <dgm:presLayoutVars>
          <dgm:chMax val="0"/>
          <dgm:chPref val="0"/>
        </dgm:presLayoutVars>
      </dgm:prSet>
      <dgm:spPr/>
    </dgm:pt>
    <dgm:pt modelId="{446D16CB-245F-4671-A533-226CB9EFCC0A}" type="pres">
      <dgm:prSet presAssocID="{D6D1DC8F-C850-4DCE-839C-01EE0861FBAE}" presName="txSpace" presStyleCnt="0"/>
      <dgm:spPr/>
    </dgm:pt>
    <dgm:pt modelId="{C012DC55-5E36-45FC-92FB-0F867651E7EE}" type="pres">
      <dgm:prSet presAssocID="{D6D1DC8F-C850-4DCE-839C-01EE0861FBAE}" presName="desTx" presStyleLbl="revTx" presStyleIdx="1" presStyleCnt="6" custLinFactY="11500" custLinFactNeighborX="4018" custLinFactNeighborY="100000">
        <dgm:presLayoutVars/>
      </dgm:prSet>
      <dgm:spPr/>
    </dgm:pt>
    <dgm:pt modelId="{7372B217-2CB9-40CB-A1A9-72E5C721DC76}" type="pres">
      <dgm:prSet presAssocID="{113F28A0-DCFC-4244-A35F-1AF100126131}" presName="sibTrans" presStyleCnt="0"/>
      <dgm:spPr/>
    </dgm:pt>
    <dgm:pt modelId="{BA820DD0-956D-4400-A2ED-E34518C0CE57}" type="pres">
      <dgm:prSet presAssocID="{69737014-D9B6-41D4-A57A-C94087B2C8EB}" presName="compNode" presStyleCnt="0"/>
      <dgm:spPr/>
    </dgm:pt>
    <dgm:pt modelId="{B04A3526-3EB3-460B-BA5B-05065F1C476C}" type="pres">
      <dgm:prSet presAssocID="{69737014-D9B6-41D4-A57A-C94087B2C8EB}" presName="iconRect" presStyleLbl="node1" presStyleIdx="1" presStyleCnt="3" custScaleX="79438" custScaleY="90348" custLinFactNeighborX="1233" custLinFactNeighborY="9860"/>
      <dgm:spPr>
        <a:blipFill>
          <a:blip xmlns:r="http://schemas.openxmlformats.org/officeDocument/2006/relationships"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7A4B10D2-97D1-4311-B24A-4E1D1CFF04C9}" type="pres">
      <dgm:prSet presAssocID="{69737014-D9B6-41D4-A57A-C94087B2C8EB}" presName="iconSpace" presStyleCnt="0"/>
      <dgm:spPr/>
    </dgm:pt>
    <dgm:pt modelId="{1D929763-42E6-4C22-8490-0BC2B41EB6CE}" type="pres">
      <dgm:prSet presAssocID="{69737014-D9B6-41D4-A57A-C94087B2C8EB}" presName="parTx" presStyleLbl="revTx" presStyleIdx="2" presStyleCnt="6" custLinFactNeighborX="0" custLinFactNeighborY="70398">
        <dgm:presLayoutVars>
          <dgm:chMax val="0"/>
          <dgm:chPref val="0"/>
        </dgm:presLayoutVars>
      </dgm:prSet>
      <dgm:spPr/>
    </dgm:pt>
    <dgm:pt modelId="{1C2FD788-B548-4921-80A7-643181822F20}" type="pres">
      <dgm:prSet presAssocID="{69737014-D9B6-41D4-A57A-C94087B2C8EB}" presName="txSpace" presStyleCnt="0"/>
      <dgm:spPr/>
    </dgm:pt>
    <dgm:pt modelId="{7F962467-C1D5-4E22-B728-5D8848CDC3B2}" type="pres">
      <dgm:prSet presAssocID="{69737014-D9B6-41D4-A57A-C94087B2C8EB}" presName="desTx" presStyleLbl="revTx" presStyleIdx="3" presStyleCnt="6" custScaleX="102243" custScaleY="229825" custLinFactY="100000" custLinFactNeighborX="0" custLinFactNeighborY="102835">
        <dgm:presLayoutVars/>
      </dgm:prSet>
      <dgm:spPr/>
    </dgm:pt>
    <dgm:pt modelId="{56DB6694-B629-4A9A-9304-87C4E1E2F434}" type="pres">
      <dgm:prSet presAssocID="{CF8C8A19-CFE1-46B4-BBEA-446E5BA9EDB7}" presName="sibTrans" presStyleCnt="0"/>
      <dgm:spPr/>
    </dgm:pt>
    <dgm:pt modelId="{66E3314A-4CC4-43AA-93CB-3DC9D96FC687}" type="pres">
      <dgm:prSet presAssocID="{7B812AC9-CCF1-4066-87D0-2D49566E0D25}" presName="compNode" presStyleCnt="0"/>
      <dgm:spPr/>
    </dgm:pt>
    <dgm:pt modelId="{ECB93561-8F56-40F6-916C-FF660B166DF4}" type="pres">
      <dgm:prSet presAssocID="{7B812AC9-CCF1-4066-87D0-2D49566E0D25}" presName="iconRect" presStyleLbl="node1" presStyleIdx="2" presStyleCnt="3" custScaleX="95014" custScaleY="91092" custLinFactNeighborY="322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29938" t="-33004" r="-29938" b="-33004"/>
          </a:stretch>
        </a:blipFill>
        <a:ln>
          <a:noFill/>
        </a:ln>
      </dgm:spPr>
    </dgm:pt>
    <dgm:pt modelId="{0F4EDDC8-DA29-45E6-A6F9-68ABE34A4146}" type="pres">
      <dgm:prSet presAssocID="{7B812AC9-CCF1-4066-87D0-2D49566E0D25}" presName="iconSpace" presStyleCnt="0"/>
      <dgm:spPr/>
    </dgm:pt>
    <dgm:pt modelId="{FEE49C3F-BF0B-44B5-BD9E-C6B6F6B1D652}" type="pres">
      <dgm:prSet presAssocID="{7B812AC9-CCF1-4066-87D0-2D49566E0D25}" presName="parTx" presStyleLbl="revTx" presStyleIdx="4" presStyleCnt="6" custLinFactNeighborY="53572">
        <dgm:presLayoutVars>
          <dgm:chMax val="0"/>
          <dgm:chPref val="0"/>
        </dgm:presLayoutVars>
      </dgm:prSet>
      <dgm:spPr/>
    </dgm:pt>
    <dgm:pt modelId="{6F32D0B9-BC96-40B0-B690-1104EB449D92}" type="pres">
      <dgm:prSet presAssocID="{7B812AC9-CCF1-4066-87D0-2D49566E0D25}" presName="txSpace" presStyleCnt="0"/>
      <dgm:spPr/>
    </dgm:pt>
    <dgm:pt modelId="{D88E86F2-E00E-4338-A885-87837C8F477B}" type="pres">
      <dgm:prSet presAssocID="{7B812AC9-CCF1-4066-87D0-2D49566E0D25}" presName="desTx" presStyleLbl="revTx" presStyleIdx="5" presStyleCnt="6" custLinFactY="70458" custLinFactNeighborX="167" custLinFactNeighborY="100000">
        <dgm:presLayoutVars/>
      </dgm:prSet>
      <dgm:spPr/>
    </dgm:pt>
  </dgm:ptLst>
  <dgm:cxnLst>
    <dgm:cxn modelId="{9EBD6F0E-158E-40BB-8AA2-87885B21120C}" type="presOf" srcId="{2E856F33-1D6A-441B-B112-43D4C28AD50C}" destId="{D181A9F1-14B6-475C-8586-601A3024012D}" srcOrd="0" destOrd="0" presId="urn:microsoft.com/office/officeart/2018/5/layout/CenteredIconLabelDescriptionList"/>
    <dgm:cxn modelId="{45D96315-5EE3-4FC0-9709-78E588DEFB7C}" type="presOf" srcId="{0F8111D5-4E7B-40AA-A7DD-56DA12C9D890}" destId="{D88E86F2-E00E-4338-A885-87837C8F477B}" srcOrd="0" destOrd="0" presId="urn:microsoft.com/office/officeart/2018/5/layout/CenteredIconLabelDescriptionList"/>
    <dgm:cxn modelId="{35911426-0A59-4400-9D28-C8F66EDB250A}" srcId="{2E856F33-1D6A-441B-B112-43D4C28AD50C}" destId="{69737014-D9B6-41D4-A57A-C94087B2C8EB}" srcOrd="1" destOrd="0" parTransId="{0BDD0E7B-29ED-4D01-8267-49EFC3013B70}" sibTransId="{CF8C8A19-CFE1-46B4-BBEA-446E5BA9EDB7}"/>
    <dgm:cxn modelId="{0EF1D226-A360-490C-B007-84F628AF9FF6}" type="presOf" srcId="{D6D1DC8F-C850-4DCE-839C-01EE0861FBAE}" destId="{120D6188-F760-4AA5-924A-86BA5BC39370}" srcOrd="0" destOrd="0" presId="urn:microsoft.com/office/officeart/2018/5/layout/CenteredIconLabelDescriptionList"/>
    <dgm:cxn modelId="{EC07A165-8E4B-44E8-A2B0-83A8081057ED}" srcId="{7B812AC9-CCF1-4066-87D0-2D49566E0D25}" destId="{0F8111D5-4E7B-40AA-A7DD-56DA12C9D890}" srcOrd="0" destOrd="0" parTransId="{B96B2D9C-FCD3-42E0-86BA-162B7CD12A20}" sibTransId="{7D955A60-6086-4EDF-98B5-6C7E31988290}"/>
    <dgm:cxn modelId="{8C305757-7C81-4C9B-8758-7CF689603152}" srcId="{2E856F33-1D6A-441B-B112-43D4C28AD50C}" destId="{7B812AC9-CCF1-4066-87D0-2D49566E0D25}" srcOrd="2" destOrd="0" parTransId="{4B2B26AE-C100-4098-9A61-EA5E6215331F}" sibTransId="{0D8D9717-BD5B-4E1D-9795-3C2105434679}"/>
    <dgm:cxn modelId="{1DEB84B8-95CF-4113-A3D7-4C1A7362E5E3}" type="presOf" srcId="{69737014-D9B6-41D4-A57A-C94087B2C8EB}" destId="{1D929763-42E6-4C22-8490-0BC2B41EB6CE}" srcOrd="0" destOrd="0" presId="urn:microsoft.com/office/officeart/2018/5/layout/CenteredIconLabelDescriptionList"/>
    <dgm:cxn modelId="{545ECACE-533A-431A-8B15-BA6D5CB33508}" type="presOf" srcId="{15D30B5A-38B6-47A6-99F6-42FFB0810625}" destId="{C012DC55-5E36-45FC-92FB-0F867651E7EE}" srcOrd="0" destOrd="0" presId="urn:microsoft.com/office/officeart/2018/5/layout/CenteredIconLabelDescriptionList"/>
    <dgm:cxn modelId="{15F60ED7-3568-4D8A-8E19-17C91EE1EE11}" srcId="{2E856F33-1D6A-441B-B112-43D4C28AD50C}" destId="{D6D1DC8F-C850-4DCE-839C-01EE0861FBAE}" srcOrd="0" destOrd="0" parTransId="{3344D9F2-648B-4814-944A-B8E2AC940392}" sibTransId="{113F28A0-DCFC-4244-A35F-1AF100126131}"/>
    <dgm:cxn modelId="{8D1421E2-F8E7-410C-9993-B8BFB13317F7}" type="presOf" srcId="{7B812AC9-CCF1-4066-87D0-2D49566E0D25}" destId="{FEE49C3F-BF0B-44B5-BD9E-C6B6F6B1D652}" srcOrd="0" destOrd="0" presId="urn:microsoft.com/office/officeart/2018/5/layout/CenteredIconLabelDescriptionList"/>
    <dgm:cxn modelId="{DAB794F9-0490-4B72-ABB0-7F8B5C679270}" srcId="{D6D1DC8F-C850-4DCE-839C-01EE0861FBAE}" destId="{15D30B5A-38B6-47A6-99F6-42FFB0810625}" srcOrd="0" destOrd="0" parTransId="{83C8ECEB-416C-4811-AA25-E667882EC26C}" sibTransId="{4153F30C-5440-4F46-94DC-7E55BF0CAF9A}"/>
    <dgm:cxn modelId="{A9A25172-9594-4EDD-A354-C6A6E562895D}" type="presParOf" srcId="{D181A9F1-14B6-475C-8586-601A3024012D}" destId="{DF06FE37-F9C7-4451-B97C-6A2C84CEC3A8}" srcOrd="0" destOrd="0" presId="urn:microsoft.com/office/officeart/2018/5/layout/CenteredIconLabelDescriptionList"/>
    <dgm:cxn modelId="{9BC47B13-A38E-4327-B74B-6849B56857F8}" type="presParOf" srcId="{DF06FE37-F9C7-4451-B97C-6A2C84CEC3A8}" destId="{74CD10DA-D653-4EAD-B87A-0EF8419B39D4}" srcOrd="0" destOrd="0" presId="urn:microsoft.com/office/officeart/2018/5/layout/CenteredIconLabelDescriptionList"/>
    <dgm:cxn modelId="{E69DCAB4-D167-4523-AE3B-5B4B4E1255B4}" type="presParOf" srcId="{DF06FE37-F9C7-4451-B97C-6A2C84CEC3A8}" destId="{C804AC36-F227-43D2-9F7E-D75AE7FF5F55}" srcOrd="1" destOrd="0" presId="urn:microsoft.com/office/officeart/2018/5/layout/CenteredIconLabelDescriptionList"/>
    <dgm:cxn modelId="{052CB524-9254-4BBB-9158-9F1CAF224C1C}" type="presParOf" srcId="{DF06FE37-F9C7-4451-B97C-6A2C84CEC3A8}" destId="{120D6188-F760-4AA5-924A-86BA5BC39370}" srcOrd="2" destOrd="0" presId="urn:microsoft.com/office/officeart/2018/5/layout/CenteredIconLabelDescriptionList"/>
    <dgm:cxn modelId="{907A7CE3-B6DD-43DC-BE9A-F256FEF2EA64}" type="presParOf" srcId="{DF06FE37-F9C7-4451-B97C-6A2C84CEC3A8}" destId="{446D16CB-245F-4671-A533-226CB9EFCC0A}" srcOrd="3" destOrd="0" presId="urn:microsoft.com/office/officeart/2018/5/layout/CenteredIconLabelDescriptionList"/>
    <dgm:cxn modelId="{2D07156E-9435-410C-97E7-5AE8CB826C4D}" type="presParOf" srcId="{DF06FE37-F9C7-4451-B97C-6A2C84CEC3A8}" destId="{C012DC55-5E36-45FC-92FB-0F867651E7EE}" srcOrd="4" destOrd="0" presId="urn:microsoft.com/office/officeart/2018/5/layout/CenteredIconLabelDescriptionList"/>
    <dgm:cxn modelId="{57DD9CAF-0097-4DAE-8BDB-62775CA1A7B4}" type="presParOf" srcId="{D181A9F1-14B6-475C-8586-601A3024012D}" destId="{7372B217-2CB9-40CB-A1A9-72E5C721DC76}" srcOrd="1" destOrd="0" presId="urn:microsoft.com/office/officeart/2018/5/layout/CenteredIconLabelDescriptionList"/>
    <dgm:cxn modelId="{511B8208-E909-47F8-91BD-ED1FEB9B3AC2}" type="presParOf" srcId="{D181A9F1-14B6-475C-8586-601A3024012D}" destId="{BA820DD0-956D-4400-A2ED-E34518C0CE57}" srcOrd="2" destOrd="0" presId="urn:microsoft.com/office/officeart/2018/5/layout/CenteredIconLabelDescriptionList"/>
    <dgm:cxn modelId="{BC273DE8-4DEA-43F6-B218-444F20AFD28B}" type="presParOf" srcId="{BA820DD0-956D-4400-A2ED-E34518C0CE57}" destId="{B04A3526-3EB3-460B-BA5B-05065F1C476C}" srcOrd="0" destOrd="0" presId="urn:microsoft.com/office/officeart/2018/5/layout/CenteredIconLabelDescriptionList"/>
    <dgm:cxn modelId="{03B131A9-C513-4A57-9239-784853424F90}" type="presParOf" srcId="{BA820DD0-956D-4400-A2ED-E34518C0CE57}" destId="{7A4B10D2-97D1-4311-B24A-4E1D1CFF04C9}" srcOrd="1" destOrd="0" presId="urn:microsoft.com/office/officeart/2018/5/layout/CenteredIconLabelDescriptionList"/>
    <dgm:cxn modelId="{DC7A55AD-A12F-4931-B6E8-ED76F6B0D26A}" type="presParOf" srcId="{BA820DD0-956D-4400-A2ED-E34518C0CE57}" destId="{1D929763-42E6-4C22-8490-0BC2B41EB6CE}" srcOrd="2" destOrd="0" presId="urn:microsoft.com/office/officeart/2018/5/layout/CenteredIconLabelDescriptionList"/>
    <dgm:cxn modelId="{D17561E5-E630-42B3-8E32-71073D7B0C81}" type="presParOf" srcId="{BA820DD0-956D-4400-A2ED-E34518C0CE57}" destId="{1C2FD788-B548-4921-80A7-643181822F20}" srcOrd="3" destOrd="0" presId="urn:microsoft.com/office/officeart/2018/5/layout/CenteredIconLabelDescriptionList"/>
    <dgm:cxn modelId="{104EF966-EAEB-499B-8B7A-21BDFC0F8EE8}" type="presParOf" srcId="{BA820DD0-956D-4400-A2ED-E34518C0CE57}" destId="{7F962467-C1D5-4E22-B728-5D8848CDC3B2}" srcOrd="4" destOrd="0" presId="urn:microsoft.com/office/officeart/2018/5/layout/CenteredIconLabelDescriptionList"/>
    <dgm:cxn modelId="{1CF6CE75-E73F-435B-BA2C-44BC5D73A0DB}" type="presParOf" srcId="{D181A9F1-14B6-475C-8586-601A3024012D}" destId="{56DB6694-B629-4A9A-9304-87C4E1E2F434}" srcOrd="3" destOrd="0" presId="urn:microsoft.com/office/officeart/2018/5/layout/CenteredIconLabelDescriptionList"/>
    <dgm:cxn modelId="{B6E03376-75EA-45DD-91C0-DEFE331822E7}" type="presParOf" srcId="{D181A9F1-14B6-475C-8586-601A3024012D}" destId="{66E3314A-4CC4-43AA-93CB-3DC9D96FC687}" srcOrd="4" destOrd="0" presId="urn:microsoft.com/office/officeart/2018/5/layout/CenteredIconLabelDescriptionList"/>
    <dgm:cxn modelId="{7C805E3F-8B3C-4450-90F7-F996AF7F976C}" type="presParOf" srcId="{66E3314A-4CC4-43AA-93CB-3DC9D96FC687}" destId="{ECB93561-8F56-40F6-916C-FF660B166DF4}" srcOrd="0" destOrd="0" presId="urn:microsoft.com/office/officeart/2018/5/layout/CenteredIconLabelDescriptionList"/>
    <dgm:cxn modelId="{5078FF8E-D395-4B2A-9046-B0538B9D2AEF}" type="presParOf" srcId="{66E3314A-4CC4-43AA-93CB-3DC9D96FC687}" destId="{0F4EDDC8-DA29-45E6-A6F9-68ABE34A4146}" srcOrd="1" destOrd="0" presId="urn:microsoft.com/office/officeart/2018/5/layout/CenteredIconLabelDescriptionList"/>
    <dgm:cxn modelId="{42A075CA-7774-4035-A811-5675EBF71EFC}" type="presParOf" srcId="{66E3314A-4CC4-43AA-93CB-3DC9D96FC687}" destId="{FEE49C3F-BF0B-44B5-BD9E-C6B6F6B1D652}" srcOrd="2" destOrd="0" presId="urn:microsoft.com/office/officeart/2018/5/layout/CenteredIconLabelDescriptionList"/>
    <dgm:cxn modelId="{BA83F92D-F22C-46B8-9F49-BBA256EC31E7}" type="presParOf" srcId="{66E3314A-4CC4-43AA-93CB-3DC9D96FC687}" destId="{6F32D0B9-BC96-40B0-B690-1104EB449D92}" srcOrd="3" destOrd="0" presId="urn:microsoft.com/office/officeart/2018/5/layout/CenteredIconLabelDescriptionList"/>
    <dgm:cxn modelId="{25B55606-FF27-45AA-853C-6194BEAF0893}" type="presParOf" srcId="{66E3314A-4CC4-43AA-93CB-3DC9D96FC687}" destId="{D88E86F2-E00E-4338-A885-87837C8F477B}"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7E79B-86E0-4048-A816-4FF37093639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33C7886-8503-4CED-ADC0-1C80B39612EA}">
      <dgm:prSet phldrT="[Text]" custT="1"/>
      <dgm:spPr>
        <a:ln>
          <a:noFill/>
        </a:ln>
      </dgm:spPr>
      <dgm:t>
        <a:bodyPr/>
        <a:lstStyle/>
        <a:p>
          <a:r>
            <a:rPr lang="en-US" sz="1700" dirty="0"/>
            <a:t>Norming Resource Manager</a:t>
          </a:r>
        </a:p>
      </dgm:t>
    </dgm:pt>
    <dgm:pt modelId="{5A960236-18FC-4C1D-A38A-FEA6EE38B9B3}" type="parTrans" cxnId="{DDD2353F-0ED9-4000-B825-3597D0E5F831}">
      <dgm:prSet/>
      <dgm:spPr/>
      <dgm:t>
        <a:bodyPr/>
        <a:lstStyle/>
        <a:p>
          <a:endParaRPr lang="en-US"/>
        </a:p>
      </dgm:t>
    </dgm:pt>
    <dgm:pt modelId="{A072EF61-9864-4BB9-8E44-0F6C6AD2F377}" type="sibTrans" cxnId="{DDD2353F-0ED9-4000-B825-3597D0E5F831}">
      <dgm:prSet/>
      <dgm:spPr/>
      <dgm:t>
        <a:bodyPr/>
        <a:lstStyle/>
        <a:p>
          <a:endParaRPr lang="en-US"/>
        </a:p>
      </dgm:t>
    </dgm:pt>
    <dgm:pt modelId="{CDA3F7AB-61EF-4CCC-AC01-795ED7F37270}">
      <dgm:prSet phldrT="[Text]" custT="1"/>
      <dgm:spPr>
        <a:ln>
          <a:noFill/>
        </a:ln>
      </dgm:spPr>
      <dgm:t>
        <a:bodyPr/>
        <a:lstStyle/>
        <a:p>
          <a:r>
            <a:rPr lang="en-US" sz="1700" dirty="0"/>
            <a:t>Norming Asset Management</a:t>
          </a:r>
        </a:p>
      </dgm:t>
    </dgm:pt>
    <dgm:pt modelId="{D4042D04-88BA-4490-AF48-016DFC9F8A13}" type="parTrans" cxnId="{BC8CF1DE-1146-47A0-8451-562900F59174}">
      <dgm:prSet/>
      <dgm:spPr/>
      <dgm:t>
        <a:bodyPr/>
        <a:lstStyle/>
        <a:p>
          <a:endParaRPr lang="en-US"/>
        </a:p>
      </dgm:t>
    </dgm:pt>
    <dgm:pt modelId="{E3371C8E-FD06-4FCA-B3C4-9049BD83A6B4}" type="sibTrans" cxnId="{BC8CF1DE-1146-47A0-8451-562900F59174}">
      <dgm:prSet/>
      <dgm:spPr/>
      <dgm:t>
        <a:bodyPr/>
        <a:lstStyle/>
        <a:p>
          <a:endParaRPr lang="en-US"/>
        </a:p>
      </dgm:t>
    </dgm:pt>
    <dgm:pt modelId="{73F51407-4AD6-474F-9B7C-EE6132292873}">
      <dgm:prSet phldrT="[Text]" custT="1"/>
      <dgm:spPr>
        <a:ln>
          <a:noFill/>
        </a:ln>
      </dgm:spPr>
      <dgm:t>
        <a:bodyPr/>
        <a:lstStyle/>
        <a:p>
          <a:r>
            <a:rPr lang="en-US" sz="1700" dirty="0"/>
            <a:t>Norming Security Suite</a:t>
          </a:r>
        </a:p>
      </dgm:t>
    </dgm:pt>
    <dgm:pt modelId="{FFC8C598-6337-4498-A3C3-46164EF0643B}" type="parTrans" cxnId="{E2B48E49-3EC1-475B-9B9D-9F765ED3DABA}">
      <dgm:prSet/>
      <dgm:spPr/>
      <dgm:t>
        <a:bodyPr/>
        <a:lstStyle/>
        <a:p>
          <a:endParaRPr lang="en-US"/>
        </a:p>
      </dgm:t>
    </dgm:pt>
    <dgm:pt modelId="{72D58AC3-DF9A-4EAA-A7B9-AFFC987DDFF3}" type="sibTrans" cxnId="{E2B48E49-3EC1-475B-9B9D-9F765ED3DABA}">
      <dgm:prSet/>
      <dgm:spPr/>
      <dgm:t>
        <a:bodyPr/>
        <a:lstStyle/>
        <a:p>
          <a:endParaRPr lang="en-US"/>
        </a:p>
      </dgm:t>
    </dgm:pt>
    <dgm:pt modelId="{D8382386-2CE5-4C06-8D73-156B0A84A621}">
      <dgm:prSet phldrT="[Text]" custT="1"/>
      <dgm:spPr>
        <a:ln>
          <a:noFill/>
        </a:ln>
      </dgm:spPr>
      <dgm:t>
        <a:bodyPr/>
        <a:lstStyle/>
        <a:p>
          <a:r>
            <a:rPr lang="en-US" sz="1700" dirty="0"/>
            <a:t>Norming HRMS</a:t>
          </a:r>
        </a:p>
      </dgm:t>
    </dgm:pt>
    <dgm:pt modelId="{6A5E0A04-46C1-407C-B4B2-57336EA6B78F}" type="parTrans" cxnId="{AB334D9A-8C4B-4F13-B003-62D42A45D992}">
      <dgm:prSet/>
      <dgm:spPr/>
      <dgm:t>
        <a:bodyPr/>
        <a:lstStyle/>
        <a:p>
          <a:endParaRPr lang="en-US"/>
        </a:p>
      </dgm:t>
    </dgm:pt>
    <dgm:pt modelId="{9F4049F6-F4F8-466D-8055-DB949302578B}" type="sibTrans" cxnId="{AB334D9A-8C4B-4F13-B003-62D42A45D992}">
      <dgm:prSet/>
      <dgm:spPr/>
      <dgm:t>
        <a:bodyPr/>
        <a:lstStyle/>
        <a:p>
          <a:endParaRPr lang="en-US"/>
        </a:p>
      </dgm:t>
    </dgm:pt>
    <dgm:pt modelId="{772810FF-BA66-4608-8BBB-B546F5B52365}" type="pres">
      <dgm:prSet presAssocID="{1237E79B-86E0-4048-A816-4FF370936397}" presName="Name0" presStyleCnt="0">
        <dgm:presLayoutVars>
          <dgm:dir/>
          <dgm:resizeHandles val="exact"/>
        </dgm:presLayoutVars>
      </dgm:prSet>
      <dgm:spPr/>
    </dgm:pt>
    <dgm:pt modelId="{A7560467-D62D-4151-BD50-14C06F870685}" type="pres">
      <dgm:prSet presAssocID="{CDA3F7AB-61EF-4CCC-AC01-795ED7F37270}" presName="composite" presStyleCnt="0"/>
      <dgm:spPr/>
    </dgm:pt>
    <dgm:pt modelId="{1752B499-1B90-45D2-B394-DE1259204940}" type="pres">
      <dgm:prSet presAssocID="{CDA3F7AB-61EF-4CCC-AC01-795ED7F37270}" presName="rect1" presStyleLbl="trAlignAcc1" presStyleIdx="0" presStyleCnt="4" custScaleX="115959" custScaleY="24240" custLinFactNeighborX="-55" custLinFactNeighborY="-84972">
        <dgm:presLayoutVars>
          <dgm:bulletEnabled val="1"/>
        </dgm:presLayoutVars>
      </dgm:prSet>
      <dgm:spPr/>
    </dgm:pt>
    <dgm:pt modelId="{21C52C89-E3DD-4DE5-BAFD-DB697232BF89}" type="pres">
      <dgm:prSet presAssocID="{CDA3F7AB-61EF-4CCC-AC01-795ED7F37270}" presName="rect2" presStyleLbl="fgImgPlace1" presStyleIdx="0" presStyleCnt="4" custScaleX="30618" custScaleY="25515" custLinFactNeighborX="1121" custLinFactNeighborY="-7052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000" t="2755" r="-12000" b="2755"/>
          </a:stretch>
        </a:blipFill>
      </dgm:spPr>
    </dgm:pt>
    <dgm:pt modelId="{7CC456C1-1178-471F-A686-80CBF1C88486}" type="pres">
      <dgm:prSet presAssocID="{E3371C8E-FD06-4FCA-B3C4-9049BD83A6B4}" presName="sibTrans" presStyleCnt="0"/>
      <dgm:spPr/>
    </dgm:pt>
    <dgm:pt modelId="{0AFA59E0-3FCC-49FE-A388-F8CE89EB5A3E}" type="pres">
      <dgm:prSet presAssocID="{D33C7886-8503-4CED-ADC0-1C80B39612EA}" presName="composite" presStyleCnt="0"/>
      <dgm:spPr/>
    </dgm:pt>
    <dgm:pt modelId="{7016C291-0F5E-47BA-ADAE-70F7B5C8D246}" type="pres">
      <dgm:prSet presAssocID="{D33C7886-8503-4CED-ADC0-1C80B39612EA}" presName="rect1" presStyleLbl="trAlignAcc1" presStyleIdx="1" presStyleCnt="4" custScaleY="31330" custLinFactNeighborX="-8034" custLinFactNeighborY="-92231">
        <dgm:presLayoutVars>
          <dgm:bulletEnabled val="1"/>
        </dgm:presLayoutVars>
      </dgm:prSet>
      <dgm:spPr/>
    </dgm:pt>
    <dgm:pt modelId="{82DA14CB-1689-4980-AB49-8CA526CEA597}" type="pres">
      <dgm:prSet presAssocID="{D33C7886-8503-4CED-ADC0-1C80B39612EA}" presName="rect2" presStyleLbl="fgImgPlace1" presStyleIdx="1" presStyleCnt="4" custScaleX="38272" custScaleY="25515" custLinFactNeighborX="1757" custLinFactNeighborY="-790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000" r="-50000"/>
          </a:stretch>
        </a:blipFill>
      </dgm:spPr>
    </dgm:pt>
    <dgm:pt modelId="{0FA21589-1745-43DE-BDD6-DBA86A31C192}" type="pres">
      <dgm:prSet presAssocID="{A072EF61-9864-4BB9-8E44-0F6C6AD2F377}" presName="sibTrans" presStyleCnt="0"/>
      <dgm:spPr/>
    </dgm:pt>
    <dgm:pt modelId="{D3A7D41E-8DD0-44CE-8687-ABA9742C272C}" type="pres">
      <dgm:prSet presAssocID="{73F51407-4AD6-474F-9B7C-EE6132292873}" presName="composite" presStyleCnt="0"/>
      <dgm:spPr/>
    </dgm:pt>
    <dgm:pt modelId="{51370066-5F62-4D8E-B03D-93564EF76779}" type="pres">
      <dgm:prSet presAssocID="{73F51407-4AD6-474F-9B7C-EE6132292873}" presName="rect1" presStyleLbl="trAlignAcc1" presStyleIdx="2" presStyleCnt="4" custScaleY="20750" custLinFactY="-11247" custLinFactNeighborX="-8034" custLinFactNeighborY="-100000">
        <dgm:presLayoutVars>
          <dgm:bulletEnabled val="1"/>
        </dgm:presLayoutVars>
      </dgm:prSet>
      <dgm:spPr/>
    </dgm:pt>
    <dgm:pt modelId="{FCDD8939-D011-44B7-AFCE-30D76AF2BE24}" type="pres">
      <dgm:prSet presAssocID="{73F51407-4AD6-474F-9B7C-EE6132292873}" presName="rect2" presStyleLbl="fgImgPlace1" presStyleIdx="2" presStyleCnt="4" custScaleX="36403" custScaleY="29654" custLinFactNeighborX="662" custLinFactNeighborY="-96487"/>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36D33C43-EF9D-4F1E-841B-D3CF42A9B7B3}" type="pres">
      <dgm:prSet presAssocID="{72D58AC3-DF9A-4EAA-A7B9-AFFC987DDFF3}" presName="sibTrans" presStyleCnt="0"/>
      <dgm:spPr/>
    </dgm:pt>
    <dgm:pt modelId="{B032D829-7F6C-4178-B4AE-CEA6B5C56EFA}" type="pres">
      <dgm:prSet presAssocID="{D8382386-2CE5-4C06-8D73-156B0A84A621}" presName="composite" presStyleCnt="0"/>
      <dgm:spPr/>
    </dgm:pt>
    <dgm:pt modelId="{02D639F1-AA32-42A6-A032-59F6C7E68E40}" type="pres">
      <dgm:prSet presAssocID="{D8382386-2CE5-4C06-8D73-156B0A84A621}" presName="rect1" presStyleLbl="trAlignAcc1" presStyleIdx="3" presStyleCnt="4" custAng="10800000" custFlipVert="1" custScaleX="91855" custScaleY="33663" custLinFactY="-30473" custLinFactNeighborX="-14158" custLinFactNeighborY="-100000">
        <dgm:presLayoutVars>
          <dgm:bulletEnabled val="1"/>
        </dgm:presLayoutVars>
      </dgm:prSet>
      <dgm:spPr/>
    </dgm:pt>
    <dgm:pt modelId="{8497E204-A946-4187-BB8B-2FAB67010632}" type="pres">
      <dgm:prSet presAssocID="{D8382386-2CE5-4C06-8D73-156B0A84A621}" presName="rect2" presStyleLbl="fgImgPlace1" presStyleIdx="3" presStyleCnt="4" custScaleX="62187" custScaleY="36820" custLinFactY="-16700" custLinFactNeighborX="-12438" custLinFactNeighborY="-100000"/>
      <dgm:spPr>
        <a:blipFill dpi="0" rotWithShape="1">
          <a:blip xmlns:r="http://schemas.openxmlformats.org/officeDocument/2006/relationships"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l="22306" t="18817" r="22306" b="18817"/>
          </a:stretch>
        </a:blipFill>
      </dgm:spPr>
    </dgm:pt>
  </dgm:ptLst>
  <dgm:cxnLst>
    <dgm:cxn modelId="{34EB1D32-EE88-4B85-B62E-E9BE4BC77C67}" type="presOf" srcId="{73F51407-4AD6-474F-9B7C-EE6132292873}" destId="{51370066-5F62-4D8E-B03D-93564EF76779}" srcOrd="0" destOrd="0" presId="urn:microsoft.com/office/officeart/2008/layout/PictureStrips"/>
    <dgm:cxn modelId="{C836ED36-A72A-4475-A96A-23DF0C4BD6EE}" type="presOf" srcId="{D8382386-2CE5-4C06-8D73-156B0A84A621}" destId="{02D639F1-AA32-42A6-A032-59F6C7E68E40}" srcOrd="0" destOrd="0" presId="urn:microsoft.com/office/officeart/2008/layout/PictureStrips"/>
    <dgm:cxn modelId="{DDD2353F-0ED9-4000-B825-3597D0E5F831}" srcId="{1237E79B-86E0-4048-A816-4FF370936397}" destId="{D33C7886-8503-4CED-ADC0-1C80B39612EA}" srcOrd="1" destOrd="0" parTransId="{5A960236-18FC-4C1D-A38A-FEA6EE38B9B3}" sibTransId="{A072EF61-9864-4BB9-8E44-0F6C6AD2F377}"/>
    <dgm:cxn modelId="{15520743-15AC-4091-A991-E4EF4D1636A4}" type="presOf" srcId="{1237E79B-86E0-4048-A816-4FF370936397}" destId="{772810FF-BA66-4608-8BBB-B546F5B52365}" srcOrd="0" destOrd="0" presId="urn:microsoft.com/office/officeart/2008/layout/PictureStrips"/>
    <dgm:cxn modelId="{E2B48E49-3EC1-475B-9B9D-9F765ED3DABA}" srcId="{1237E79B-86E0-4048-A816-4FF370936397}" destId="{73F51407-4AD6-474F-9B7C-EE6132292873}" srcOrd="2" destOrd="0" parTransId="{FFC8C598-6337-4498-A3C3-46164EF0643B}" sibTransId="{72D58AC3-DF9A-4EAA-A7B9-AFFC987DDFF3}"/>
    <dgm:cxn modelId="{AB334D9A-8C4B-4F13-B003-62D42A45D992}" srcId="{1237E79B-86E0-4048-A816-4FF370936397}" destId="{D8382386-2CE5-4C06-8D73-156B0A84A621}" srcOrd="3" destOrd="0" parTransId="{6A5E0A04-46C1-407C-B4B2-57336EA6B78F}" sibTransId="{9F4049F6-F4F8-466D-8055-DB949302578B}"/>
    <dgm:cxn modelId="{BD5CA3DD-DFED-4755-9437-F8C74E5C1F61}" type="presOf" srcId="{D33C7886-8503-4CED-ADC0-1C80B39612EA}" destId="{7016C291-0F5E-47BA-ADAE-70F7B5C8D246}" srcOrd="0" destOrd="0" presId="urn:microsoft.com/office/officeart/2008/layout/PictureStrips"/>
    <dgm:cxn modelId="{BC8CF1DE-1146-47A0-8451-562900F59174}" srcId="{1237E79B-86E0-4048-A816-4FF370936397}" destId="{CDA3F7AB-61EF-4CCC-AC01-795ED7F37270}" srcOrd="0" destOrd="0" parTransId="{D4042D04-88BA-4490-AF48-016DFC9F8A13}" sibTransId="{E3371C8E-FD06-4FCA-B3C4-9049BD83A6B4}"/>
    <dgm:cxn modelId="{0CF67AF7-9A84-4120-891E-27950BEE913B}" type="presOf" srcId="{CDA3F7AB-61EF-4CCC-AC01-795ED7F37270}" destId="{1752B499-1B90-45D2-B394-DE1259204940}" srcOrd="0" destOrd="0" presId="urn:microsoft.com/office/officeart/2008/layout/PictureStrips"/>
    <dgm:cxn modelId="{4E3FAB14-CB0C-471D-AB94-6113E0547F2E}" type="presParOf" srcId="{772810FF-BA66-4608-8BBB-B546F5B52365}" destId="{A7560467-D62D-4151-BD50-14C06F870685}" srcOrd="0" destOrd="0" presId="urn:microsoft.com/office/officeart/2008/layout/PictureStrips"/>
    <dgm:cxn modelId="{B3F24E05-5380-45E9-9CAC-BC38D5EBACB9}" type="presParOf" srcId="{A7560467-D62D-4151-BD50-14C06F870685}" destId="{1752B499-1B90-45D2-B394-DE1259204940}" srcOrd="0" destOrd="0" presId="urn:microsoft.com/office/officeart/2008/layout/PictureStrips"/>
    <dgm:cxn modelId="{8F31839A-6EFD-4389-B72A-E999747EE990}" type="presParOf" srcId="{A7560467-D62D-4151-BD50-14C06F870685}" destId="{21C52C89-E3DD-4DE5-BAFD-DB697232BF89}" srcOrd="1" destOrd="0" presId="urn:microsoft.com/office/officeart/2008/layout/PictureStrips"/>
    <dgm:cxn modelId="{4904568D-B02F-4C82-B904-202411754D9A}" type="presParOf" srcId="{772810FF-BA66-4608-8BBB-B546F5B52365}" destId="{7CC456C1-1178-471F-A686-80CBF1C88486}" srcOrd="1" destOrd="0" presId="urn:microsoft.com/office/officeart/2008/layout/PictureStrips"/>
    <dgm:cxn modelId="{09A5602E-3185-4630-97D1-387365C3BB78}" type="presParOf" srcId="{772810FF-BA66-4608-8BBB-B546F5B52365}" destId="{0AFA59E0-3FCC-49FE-A388-F8CE89EB5A3E}" srcOrd="2" destOrd="0" presId="urn:microsoft.com/office/officeart/2008/layout/PictureStrips"/>
    <dgm:cxn modelId="{861D0D2F-D364-4ADC-84B2-BB2D9BE19188}" type="presParOf" srcId="{0AFA59E0-3FCC-49FE-A388-F8CE89EB5A3E}" destId="{7016C291-0F5E-47BA-ADAE-70F7B5C8D246}" srcOrd="0" destOrd="0" presId="urn:microsoft.com/office/officeart/2008/layout/PictureStrips"/>
    <dgm:cxn modelId="{9DFA9B8E-C24B-458D-8B74-4AD511B8AF16}" type="presParOf" srcId="{0AFA59E0-3FCC-49FE-A388-F8CE89EB5A3E}" destId="{82DA14CB-1689-4980-AB49-8CA526CEA597}" srcOrd="1" destOrd="0" presId="urn:microsoft.com/office/officeart/2008/layout/PictureStrips"/>
    <dgm:cxn modelId="{1909A1F3-8126-4D0D-BF38-FF7758CE12E0}" type="presParOf" srcId="{772810FF-BA66-4608-8BBB-B546F5B52365}" destId="{0FA21589-1745-43DE-BDD6-DBA86A31C192}" srcOrd="3" destOrd="0" presId="urn:microsoft.com/office/officeart/2008/layout/PictureStrips"/>
    <dgm:cxn modelId="{9DF71E2A-38B3-4D08-9D22-B3072E0CAB5A}" type="presParOf" srcId="{772810FF-BA66-4608-8BBB-B546F5B52365}" destId="{D3A7D41E-8DD0-44CE-8687-ABA9742C272C}" srcOrd="4" destOrd="0" presId="urn:microsoft.com/office/officeart/2008/layout/PictureStrips"/>
    <dgm:cxn modelId="{97DCFF4C-5528-4521-B2C2-3A23E4B00F1C}" type="presParOf" srcId="{D3A7D41E-8DD0-44CE-8687-ABA9742C272C}" destId="{51370066-5F62-4D8E-B03D-93564EF76779}" srcOrd="0" destOrd="0" presId="urn:microsoft.com/office/officeart/2008/layout/PictureStrips"/>
    <dgm:cxn modelId="{B82E8893-9F56-4A13-AA9D-700F7A356067}" type="presParOf" srcId="{D3A7D41E-8DD0-44CE-8687-ABA9742C272C}" destId="{FCDD8939-D011-44B7-AFCE-30D76AF2BE24}" srcOrd="1" destOrd="0" presId="urn:microsoft.com/office/officeart/2008/layout/PictureStrips"/>
    <dgm:cxn modelId="{0D24E4B7-5B55-4C2A-80EB-E8C1BE50E10B}" type="presParOf" srcId="{772810FF-BA66-4608-8BBB-B546F5B52365}" destId="{36D33C43-EF9D-4F1E-841B-D3CF42A9B7B3}" srcOrd="5" destOrd="0" presId="urn:microsoft.com/office/officeart/2008/layout/PictureStrips"/>
    <dgm:cxn modelId="{3A5982F6-46C1-4BE2-AA3D-BB33BE916E03}" type="presParOf" srcId="{772810FF-BA66-4608-8BBB-B546F5B52365}" destId="{B032D829-7F6C-4178-B4AE-CEA6B5C56EFA}" srcOrd="6" destOrd="0" presId="urn:microsoft.com/office/officeart/2008/layout/PictureStrips"/>
    <dgm:cxn modelId="{A25C9CE0-77DD-4A9C-81E8-B58C8E3BA8B7}" type="presParOf" srcId="{B032D829-7F6C-4178-B4AE-CEA6B5C56EFA}" destId="{02D639F1-AA32-42A6-A032-59F6C7E68E40}" srcOrd="0" destOrd="0" presId="urn:microsoft.com/office/officeart/2008/layout/PictureStrips"/>
    <dgm:cxn modelId="{9878A80E-64B1-4822-8CF4-4B7B8BCEC579}" type="presParOf" srcId="{B032D829-7F6C-4178-B4AE-CEA6B5C56EFA}" destId="{8497E204-A946-4187-BB8B-2FAB67010632}"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556CD-6E24-4033-8068-A2010137E850}" type="doc">
      <dgm:prSet loTypeId="urn:microsoft.com/office/officeart/2005/8/layout/arrow2" loCatId="process" qsTypeId="urn:microsoft.com/office/officeart/2005/8/quickstyle/simple1" qsCatId="simple" csTypeId="urn:microsoft.com/office/officeart/2005/8/colors/accent1_2" csCatId="accent1" phldr="1"/>
      <dgm:spPr/>
    </dgm:pt>
    <dgm:pt modelId="{0264ADE7-7C5F-4C1D-8C7B-68C68C449861}">
      <dgm:prSet phldrT="[Text]" custT="1"/>
      <dgm:spPr/>
      <dgm:t>
        <a:bodyPr/>
        <a:lstStyle/>
        <a:p>
          <a:r>
            <a:rPr lang="en-US" altLang="zh-CN" sz="2400" b="1" dirty="0">
              <a:solidFill>
                <a:srgbClr val="0064A1"/>
              </a:solidFill>
            </a:rPr>
            <a:t>2022</a:t>
          </a:r>
          <a:endParaRPr lang="zh-CN" altLang="en-US" sz="2800" b="1" dirty="0">
            <a:solidFill>
              <a:srgbClr val="0064A1"/>
            </a:solidFill>
          </a:endParaRPr>
        </a:p>
      </dgm:t>
    </dgm:pt>
    <dgm:pt modelId="{35B38E88-2002-4E0C-AC15-8BD58DA3A73D}" type="parTrans" cxnId="{D5EDEDE4-9095-440D-9253-3EDE68CC955F}">
      <dgm:prSet/>
      <dgm:spPr/>
      <dgm:t>
        <a:bodyPr/>
        <a:lstStyle/>
        <a:p>
          <a:endParaRPr lang="zh-CN" altLang="en-US"/>
        </a:p>
      </dgm:t>
    </dgm:pt>
    <dgm:pt modelId="{69254B32-0F2B-4B81-98B8-97C5880D5AC6}" type="sibTrans" cxnId="{D5EDEDE4-9095-440D-9253-3EDE68CC955F}">
      <dgm:prSet/>
      <dgm:spPr/>
      <dgm:t>
        <a:bodyPr/>
        <a:lstStyle/>
        <a:p>
          <a:endParaRPr lang="zh-CN" altLang="en-US"/>
        </a:p>
      </dgm:t>
    </dgm:pt>
    <dgm:pt modelId="{E54BBC99-8C28-4768-87E7-BF4C230878BB}">
      <dgm:prSet phldrT="[Text]" custT="1"/>
      <dgm:spPr/>
      <dgm:t>
        <a:bodyPr/>
        <a:lstStyle/>
        <a:p>
          <a:r>
            <a:rPr lang="en-US" altLang="zh-CN" sz="2400" b="1" dirty="0">
              <a:solidFill>
                <a:srgbClr val="0064A1"/>
              </a:solidFill>
            </a:rPr>
            <a:t>2024</a:t>
          </a:r>
          <a:endParaRPr lang="zh-CN" altLang="en-US" sz="6400" b="1" dirty="0">
            <a:solidFill>
              <a:srgbClr val="0064A1"/>
            </a:solidFill>
          </a:endParaRPr>
        </a:p>
      </dgm:t>
    </dgm:pt>
    <dgm:pt modelId="{A46DB221-E8AA-4F52-B763-F35330CC52BA}" type="parTrans" cxnId="{C7753FAC-71DA-4CD2-8DFB-95F9B7668E31}">
      <dgm:prSet/>
      <dgm:spPr/>
      <dgm:t>
        <a:bodyPr/>
        <a:lstStyle/>
        <a:p>
          <a:endParaRPr lang="zh-CN" altLang="en-US"/>
        </a:p>
      </dgm:t>
    </dgm:pt>
    <dgm:pt modelId="{1F80516E-0088-4BCF-BBA8-84A40F51E352}" type="sibTrans" cxnId="{C7753FAC-71DA-4CD2-8DFB-95F9B7668E31}">
      <dgm:prSet/>
      <dgm:spPr/>
      <dgm:t>
        <a:bodyPr/>
        <a:lstStyle/>
        <a:p>
          <a:endParaRPr lang="zh-CN" altLang="en-US"/>
        </a:p>
      </dgm:t>
    </dgm:pt>
    <dgm:pt modelId="{F2F6B0B6-04D9-43E0-A405-64CC545359A5}">
      <dgm:prSet phldrT="[Text]" custT="1"/>
      <dgm:spPr/>
      <dgm:t>
        <a:bodyPr/>
        <a:lstStyle/>
        <a:p>
          <a:r>
            <a:rPr lang="en-US" altLang="zh-CN" sz="2800" b="1" dirty="0">
              <a:solidFill>
                <a:srgbClr val="0064A1"/>
              </a:solidFill>
            </a:rPr>
            <a:t>2025</a:t>
          </a:r>
          <a:endParaRPr lang="zh-CN" altLang="en-US" sz="3200" b="1" dirty="0">
            <a:solidFill>
              <a:srgbClr val="0064A1"/>
            </a:solidFill>
          </a:endParaRPr>
        </a:p>
      </dgm:t>
    </dgm:pt>
    <dgm:pt modelId="{1A308ED8-74E7-461D-B91D-CBA500BD2319}" type="parTrans" cxnId="{C605D405-D444-40E3-99B3-5D08DDA85FF5}">
      <dgm:prSet/>
      <dgm:spPr/>
      <dgm:t>
        <a:bodyPr/>
        <a:lstStyle/>
        <a:p>
          <a:endParaRPr lang="zh-CN" altLang="en-US"/>
        </a:p>
      </dgm:t>
    </dgm:pt>
    <dgm:pt modelId="{E040230D-8DB9-471C-AEED-6C4F8108F31C}" type="sibTrans" cxnId="{C605D405-D444-40E3-99B3-5D08DDA85FF5}">
      <dgm:prSet/>
      <dgm:spPr/>
      <dgm:t>
        <a:bodyPr/>
        <a:lstStyle/>
        <a:p>
          <a:endParaRPr lang="zh-CN" altLang="en-US"/>
        </a:p>
      </dgm:t>
    </dgm:pt>
    <dgm:pt modelId="{F7ED583A-036F-4F38-BA04-9FB1CF2C9373}" type="pres">
      <dgm:prSet presAssocID="{C13556CD-6E24-4033-8068-A2010137E850}" presName="arrowDiagram" presStyleCnt="0">
        <dgm:presLayoutVars>
          <dgm:chMax val="5"/>
          <dgm:dir/>
          <dgm:resizeHandles val="exact"/>
        </dgm:presLayoutVars>
      </dgm:prSet>
      <dgm:spPr/>
    </dgm:pt>
    <dgm:pt modelId="{EFED295A-1E00-4FC9-95AF-3B2F14B865DD}" type="pres">
      <dgm:prSet presAssocID="{C13556CD-6E24-4033-8068-A2010137E850}" presName="arrow" presStyleLbl="bgShp" presStyleIdx="0" presStyleCnt="1" custScaleX="76822" custScaleY="159119" custLinFactNeighborX="4466" custLinFactNeighborY="-193"/>
      <dgm:spPr>
        <a:solidFill>
          <a:schemeClr val="accent3">
            <a:lumMod val="25000"/>
            <a:lumOff val="75000"/>
          </a:schemeClr>
        </a:solidFill>
      </dgm:spPr>
    </dgm:pt>
    <dgm:pt modelId="{A604B609-361E-466F-A4E6-B82E7FF57853}" type="pres">
      <dgm:prSet presAssocID="{C13556CD-6E24-4033-8068-A2010137E850}" presName="arrowDiagram3" presStyleCnt="0"/>
      <dgm:spPr/>
    </dgm:pt>
    <dgm:pt modelId="{D72D430D-B502-427C-ABB1-CD89A7866792}" type="pres">
      <dgm:prSet presAssocID="{0264ADE7-7C5F-4C1D-8C7B-68C68C449861}" presName="bullet3a" presStyleLbl="node1" presStyleIdx="0" presStyleCnt="3" custLinFactX="102016" custLinFactY="331067" custLinFactNeighborX="200000" custLinFactNeighborY="400000"/>
      <dgm:spPr>
        <a:solidFill>
          <a:srgbClr val="007CBD"/>
        </a:solidFill>
      </dgm:spPr>
    </dgm:pt>
    <dgm:pt modelId="{95EA9647-A547-4543-AFFB-4BF8D1BD38C5}" type="pres">
      <dgm:prSet presAssocID="{0264ADE7-7C5F-4C1D-8C7B-68C68C449861}" presName="textBox3a" presStyleLbl="revTx" presStyleIdx="0" presStyleCnt="3" custScaleY="2806" custLinFactNeighborX="-47580" custLinFactNeighborY="39212">
        <dgm:presLayoutVars>
          <dgm:bulletEnabled val="1"/>
        </dgm:presLayoutVars>
      </dgm:prSet>
      <dgm:spPr/>
    </dgm:pt>
    <dgm:pt modelId="{71AE9CAA-408F-4768-ABB8-1D9678709656}" type="pres">
      <dgm:prSet presAssocID="{E54BBC99-8C28-4768-87E7-BF4C230878BB}" presName="bullet3b" presStyleLbl="node1" presStyleIdx="1" presStyleCnt="3" custScaleX="73650" custScaleY="73650" custLinFactNeighborX="49709" custLinFactNeighborY="13653"/>
      <dgm:spPr>
        <a:solidFill>
          <a:srgbClr val="007CBD"/>
        </a:solidFill>
      </dgm:spPr>
    </dgm:pt>
    <dgm:pt modelId="{5BE3898A-6740-4656-ACF0-4A095D3580B0}" type="pres">
      <dgm:prSet presAssocID="{E54BBC99-8C28-4768-87E7-BF4C230878BB}" presName="textBox3b" presStyleLbl="revTx" presStyleIdx="1" presStyleCnt="3" custScaleY="19374" custLinFactNeighborX="-84567" custLinFactNeighborY="-46142">
        <dgm:presLayoutVars>
          <dgm:bulletEnabled val="1"/>
        </dgm:presLayoutVars>
      </dgm:prSet>
      <dgm:spPr/>
    </dgm:pt>
    <dgm:pt modelId="{CFE1848F-48BA-4E26-9041-6947CA2417FB}" type="pres">
      <dgm:prSet presAssocID="{F2F6B0B6-04D9-43E0-A405-64CC545359A5}" presName="bullet3c" presStyleLbl="node1" presStyleIdx="2" presStyleCnt="3" custScaleX="64631" custScaleY="64631" custLinFactX="100000" custLinFactY="-100000" custLinFactNeighborX="138649" custLinFactNeighborY="-183199"/>
      <dgm:spPr>
        <a:solidFill>
          <a:schemeClr val="accent5">
            <a:lumMod val="75000"/>
            <a:lumOff val="25000"/>
          </a:schemeClr>
        </a:solidFill>
      </dgm:spPr>
    </dgm:pt>
    <dgm:pt modelId="{213966A9-E4F9-40BA-BA6C-8C720BE4D591}" type="pres">
      <dgm:prSet presAssocID="{F2F6B0B6-04D9-43E0-A405-64CC545359A5}" presName="textBox3c" presStyleLbl="revTx" presStyleIdx="2" presStyleCnt="3" custAng="0" custFlipVert="0" custScaleX="158025" custScaleY="15948" custLinFactNeighborX="-2697" custLinFactNeighborY="-92084">
        <dgm:presLayoutVars>
          <dgm:bulletEnabled val="1"/>
        </dgm:presLayoutVars>
      </dgm:prSet>
      <dgm:spPr/>
    </dgm:pt>
  </dgm:ptLst>
  <dgm:cxnLst>
    <dgm:cxn modelId="{E6ACC503-AD80-43D0-8E34-051281F005B8}" type="presOf" srcId="{E54BBC99-8C28-4768-87E7-BF4C230878BB}" destId="{5BE3898A-6740-4656-ACF0-4A095D3580B0}" srcOrd="0" destOrd="0" presId="urn:microsoft.com/office/officeart/2005/8/layout/arrow2"/>
    <dgm:cxn modelId="{C605D405-D444-40E3-99B3-5D08DDA85FF5}" srcId="{C13556CD-6E24-4033-8068-A2010137E850}" destId="{F2F6B0B6-04D9-43E0-A405-64CC545359A5}" srcOrd="2" destOrd="0" parTransId="{1A308ED8-74E7-461D-B91D-CBA500BD2319}" sibTransId="{E040230D-8DB9-471C-AEED-6C4F8108F31C}"/>
    <dgm:cxn modelId="{A1272E60-02BF-4754-89B9-DBD4464EBC6A}" type="presOf" srcId="{F2F6B0B6-04D9-43E0-A405-64CC545359A5}" destId="{213966A9-E4F9-40BA-BA6C-8C720BE4D591}" srcOrd="0" destOrd="0" presId="urn:microsoft.com/office/officeart/2005/8/layout/arrow2"/>
    <dgm:cxn modelId="{E0E07248-666D-4CE1-8F65-6D145B26CEAD}" type="presOf" srcId="{0264ADE7-7C5F-4C1D-8C7B-68C68C449861}" destId="{95EA9647-A547-4543-AFFB-4BF8D1BD38C5}" srcOrd="0" destOrd="0" presId="urn:microsoft.com/office/officeart/2005/8/layout/arrow2"/>
    <dgm:cxn modelId="{C7753FAC-71DA-4CD2-8DFB-95F9B7668E31}" srcId="{C13556CD-6E24-4033-8068-A2010137E850}" destId="{E54BBC99-8C28-4768-87E7-BF4C230878BB}" srcOrd="1" destOrd="0" parTransId="{A46DB221-E8AA-4F52-B763-F35330CC52BA}" sibTransId="{1F80516E-0088-4BCF-BBA8-84A40F51E352}"/>
    <dgm:cxn modelId="{AA1F42AE-4066-4E22-A28A-CA7215DF1EDA}" type="presOf" srcId="{C13556CD-6E24-4033-8068-A2010137E850}" destId="{F7ED583A-036F-4F38-BA04-9FB1CF2C9373}" srcOrd="0" destOrd="0" presId="urn:microsoft.com/office/officeart/2005/8/layout/arrow2"/>
    <dgm:cxn modelId="{D5EDEDE4-9095-440D-9253-3EDE68CC955F}" srcId="{C13556CD-6E24-4033-8068-A2010137E850}" destId="{0264ADE7-7C5F-4C1D-8C7B-68C68C449861}" srcOrd="0" destOrd="0" parTransId="{35B38E88-2002-4E0C-AC15-8BD58DA3A73D}" sibTransId="{69254B32-0F2B-4B81-98B8-97C5880D5AC6}"/>
    <dgm:cxn modelId="{F63C50D0-26E9-4F64-BC88-4B539F071965}" type="presParOf" srcId="{F7ED583A-036F-4F38-BA04-9FB1CF2C9373}" destId="{EFED295A-1E00-4FC9-95AF-3B2F14B865DD}" srcOrd="0" destOrd="0" presId="urn:microsoft.com/office/officeart/2005/8/layout/arrow2"/>
    <dgm:cxn modelId="{77A042BB-3CF0-4820-B539-1F3CADF63E16}" type="presParOf" srcId="{F7ED583A-036F-4F38-BA04-9FB1CF2C9373}" destId="{A604B609-361E-466F-A4E6-B82E7FF57853}" srcOrd="1" destOrd="0" presId="urn:microsoft.com/office/officeart/2005/8/layout/arrow2"/>
    <dgm:cxn modelId="{E1CE1801-578B-443F-8821-5DABC3DF9680}" type="presParOf" srcId="{A604B609-361E-466F-A4E6-B82E7FF57853}" destId="{D72D430D-B502-427C-ABB1-CD89A7866792}" srcOrd="0" destOrd="0" presId="urn:microsoft.com/office/officeart/2005/8/layout/arrow2"/>
    <dgm:cxn modelId="{78CA7431-2DA4-40AE-8E56-683F7DF7BFCA}" type="presParOf" srcId="{A604B609-361E-466F-A4E6-B82E7FF57853}" destId="{95EA9647-A547-4543-AFFB-4BF8D1BD38C5}" srcOrd="1" destOrd="0" presId="urn:microsoft.com/office/officeart/2005/8/layout/arrow2"/>
    <dgm:cxn modelId="{84C291B6-B7CF-49DA-8B43-A656CC1F7F6E}" type="presParOf" srcId="{A604B609-361E-466F-A4E6-B82E7FF57853}" destId="{71AE9CAA-408F-4768-ABB8-1D9678709656}" srcOrd="2" destOrd="0" presId="urn:microsoft.com/office/officeart/2005/8/layout/arrow2"/>
    <dgm:cxn modelId="{BC15CDFE-B03D-4C0F-B22E-B5E610B1BD6A}" type="presParOf" srcId="{A604B609-361E-466F-A4E6-B82E7FF57853}" destId="{5BE3898A-6740-4656-ACF0-4A095D3580B0}" srcOrd="3" destOrd="0" presId="urn:microsoft.com/office/officeart/2005/8/layout/arrow2"/>
    <dgm:cxn modelId="{44B83AC9-45AC-4C2C-841E-F31D13061A4D}" type="presParOf" srcId="{A604B609-361E-466F-A4E6-B82E7FF57853}" destId="{CFE1848F-48BA-4E26-9041-6947CA2417FB}" srcOrd="4" destOrd="0" presId="urn:microsoft.com/office/officeart/2005/8/layout/arrow2"/>
    <dgm:cxn modelId="{73F8D74B-6C39-4983-B6CD-2612624801B2}" type="presParOf" srcId="{A604B609-361E-466F-A4E6-B82E7FF57853}" destId="{213966A9-E4F9-40BA-BA6C-8C720BE4D59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D10DA-D653-4EAD-B87A-0EF8419B39D4}">
      <dsp:nvSpPr>
        <dsp:cNvPr id="0" name=""/>
        <dsp:cNvSpPr/>
      </dsp:nvSpPr>
      <dsp:spPr>
        <a:xfrm>
          <a:off x="654895" y="1189834"/>
          <a:ext cx="1948918" cy="1032983"/>
        </a:xfrm>
        <a:prstGeom prst="rect">
          <a:avLst/>
        </a:prstGeom>
        <a:blipFill dpi="0" rotWithShape="1">
          <a:blip xmlns:r="http://schemas.openxmlformats.org/officeDocument/2006/relationships" r:embed="rId1"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l="13223" t="-7453" r="13223" b="-7453"/>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D6188-F760-4AA5-924A-86BA5BC39370}">
      <dsp:nvSpPr>
        <dsp:cNvPr id="0" name=""/>
        <dsp:cNvSpPr/>
      </dsp:nvSpPr>
      <dsp:spPr>
        <a:xfrm>
          <a:off x="140992" y="2569316"/>
          <a:ext cx="3236835" cy="4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b="1" kern="1200" dirty="0">
              <a:latin typeface="Segoe UI" panose="020B0502040204020203" pitchFamily="34" charset="0"/>
              <a:cs typeface="Segoe UI" panose="020B0502040204020203" pitchFamily="34" charset="0"/>
            </a:rPr>
            <a:t>A Key ISV of Sage</a:t>
          </a:r>
        </a:p>
      </dsp:txBody>
      <dsp:txXfrm>
        <a:off x="140992" y="2569316"/>
        <a:ext cx="3236835" cy="485525"/>
      </dsp:txXfrm>
    </dsp:sp>
    <dsp:sp modelId="{C012DC55-5E36-45FC-92FB-0F867651E7EE}">
      <dsp:nvSpPr>
        <dsp:cNvPr id="0" name=""/>
        <dsp:cNvSpPr/>
      </dsp:nvSpPr>
      <dsp:spPr>
        <a:xfrm>
          <a:off x="140992" y="3329219"/>
          <a:ext cx="3236835" cy="540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20+ years with sage</a:t>
          </a:r>
        </a:p>
        <a:p>
          <a:pPr marL="0" lvl="0" indent="0" algn="ctr" defTabSz="755650">
            <a:lnSpc>
              <a:spcPct val="90000"/>
            </a:lnSpc>
            <a:spcBef>
              <a:spcPct val="0"/>
            </a:spcBef>
            <a:spcAft>
              <a:spcPct val="35000"/>
            </a:spcAft>
            <a:buNone/>
          </a:pPr>
          <a:r>
            <a:rPr lang="en-US" sz="1700" kern="1200" dirty="0"/>
            <a:t>700+ business partners</a:t>
          </a:r>
        </a:p>
        <a:p>
          <a:pPr marL="0" lvl="0" indent="0" algn="ctr" defTabSz="755650">
            <a:lnSpc>
              <a:spcPct val="90000"/>
            </a:lnSpc>
            <a:spcBef>
              <a:spcPct val="0"/>
            </a:spcBef>
            <a:spcAft>
              <a:spcPct val="35000"/>
            </a:spcAft>
            <a:buNone/>
          </a:pPr>
          <a:r>
            <a:rPr lang="en-US" sz="1700" kern="1200" dirty="0"/>
            <a:t>6000+ active clients</a:t>
          </a:r>
        </a:p>
      </dsp:txBody>
      <dsp:txXfrm>
        <a:off x="140992" y="3329219"/>
        <a:ext cx="3236835" cy="540838"/>
      </dsp:txXfrm>
    </dsp:sp>
    <dsp:sp modelId="{B04A3526-3EB3-460B-BA5B-05065F1C476C}">
      <dsp:nvSpPr>
        <dsp:cNvPr id="0" name=""/>
        <dsp:cNvSpPr/>
      </dsp:nvSpPr>
      <dsp:spPr>
        <a:xfrm>
          <a:off x="5122245" y="1216984"/>
          <a:ext cx="715598" cy="925657"/>
        </a:xfrm>
        <a:prstGeom prst="rect">
          <a:avLst/>
        </a:prstGeom>
        <a:blipFill>
          <a:blip xmlns:r="http://schemas.openxmlformats.org/officeDocument/2006/relationships"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29763-42E6-4C22-8490-0BC2B41EB6CE}">
      <dsp:nvSpPr>
        <dsp:cNvPr id="0" name=""/>
        <dsp:cNvSpPr/>
      </dsp:nvSpPr>
      <dsp:spPr>
        <a:xfrm>
          <a:off x="3850519" y="2517064"/>
          <a:ext cx="3236835" cy="4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kern="1200" dirty="0">
              <a:latin typeface="Segoe UI" panose="020B0502040204020203" pitchFamily="34" charset="0"/>
              <a:cs typeface="Segoe UI" panose="020B0502040204020203" pitchFamily="34" charset="0"/>
            </a:rPr>
            <a:t>Our Products</a:t>
          </a:r>
        </a:p>
      </dsp:txBody>
      <dsp:txXfrm>
        <a:off x="3850519" y="2517064"/>
        <a:ext cx="3236835" cy="485525"/>
      </dsp:txXfrm>
    </dsp:sp>
    <dsp:sp modelId="{7F962467-C1D5-4E22-B728-5D8848CDC3B2}">
      <dsp:nvSpPr>
        <dsp:cNvPr id="0" name=""/>
        <dsp:cNvSpPr/>
      </dsp:nvSpPr>
      <dsp:spPr>
        <a:xfrm>
          <a:off x="3814218" y="3147745"/>
          <a:ext cx="3309438" cy="746172"/>
        </a:xfrm>
        <a:prstGeom prst="rect">
          <a:avLst/>
        </a:prstGeom>
        <a:noFill/>
        <a:ln>
          <a:noFill/>
        </a:ln>
        <a:effectLst/>
      </dsp:spPr>
      <dsp:style>
        <a:lnRef idx="0">
          <a:scrgbClr r="0" g="0" b="0"/>
        </a:lnRef>
        <a:fillRef idx="0">
          <a:scrgbClr r="0" g="0" b="0"/>
        </a:fillRef>
        <a:effectRef idx="0">
          <a:scrgbClr r="0" g="0" b="0"/>
        </a:effectRef>
        <a:fontRef idx="minor"/>
      </dsp:style>
    </dsp:sp>
    <dsp:sp modelId="{ECB93561-8F56-40F6-916C-FF660B166DF4}">
      <dsp:nvSpPr>
        <dsp:cNvPr id="0" name=""/>
        <dsp:cNvSpPr/>
      </dsp:nvSpPr>
      <dsp:spPr>
        <a:xfrm>
          <a:off x="8796652" y="1172322"/>
          <a:ext cx="1023736" cy="940965"/>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29938" t="-33004" r="-29938" b="-33004"/>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49C3F-BF0B-44B5-BD9E-C6B6F6B1D652}">
      <dsp:nvSpPr>
        <dsp:cNvPr id="0" name=""/>
        <dsp:cNvSpPr/>
      </dsp:nvSpPr>
      <dsp:spPr>
        <a:xfrm>
          <a:off x="7690102" y="2470287"/>
          <a:ext cx="3236835" cy="4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GB" sz="3000" kern="1200" dirty="0">
              <a:latin typeface="Segoe UI" panose="020B0502040204020203" pitchFamily="34" charset="0"/>
              <a:cs typeface="Segoe UI" panose="020B0502040204020203" pitchFamily="34" charset="0"/>
            </a:rPr>
            <a:t>Our </a:t>
          </a:r>
          <a:r>
            <a:rPr lang="en-US" altLang="zh-CN" sz="3000" kern="1200" dirty="0">
              <a:latin typeface="Segoe UI" panose="020B0502040204020203" pitchFamily="34" charset="0"/>
              <a:cs typeface="Segoe UI" panose="020B0502040204020203" pitchFamily="34" charset="0"/>
            </a:rPr>
            <a:t>Awards</a:t>
          </a:r>
          <a:endParaRPr lang="en-US" sz="3000" kern="1200" dirty="0">
            <a:latin typeface="Segoe UI" panose="020B0502040204020203" pitchFamily="34" charset="0"/>
            <a:cs typeface="Segoe UI" panose="020B0502040204020203" pitchFamily="34" charset="0"/>
          </a:endParaRPr>
        </a:p>
      </dsp:txBody>
      <dsp:txXfrm>
        <a:off x="7690102" y="2470287"/>
        <a:ext cx="3236835" cy="485525"/>
      </dsp:txXfrm>
    </dsp:sp>
    <dsp:sp modelId="{D88E86F2-E00E-4338-A885-87837C8F477B}">
      <dsp:nvSpPr>
        <dsp:cNvPr id="0" name=""/>
        <dsp:cNvSpPr/>
      </dsp:nvSpPr>
      <dsp:spPr>
        <a:xfrm>
          <a:off x="7695508" y="3548738"/>
          <a:ext cx="3236835" cy="47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b="0" kern="1200" dirty="0"/>
            <a:t>Won a number of awards from sage </a:t>
          </a:r>
        </a:p>
      </dsp:txBody>
      <dsp:txXfrm>
        <a:off x="7695508" y="3548738"/>
        <a:ext cx="3236835" cy="477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2B499-1B90-45D2-B394-DE1259204940}">
      <dsp:nvSpPr>
        <dsp:cNvPr id="0" name=""/>
        <dsp:cNvSpPr/>
      </dsp:nvSpPr>
      <dsp:spPr>
        <a:xfrm>
          <a:off x="0" y="653452"/>
          <a:ext cx="4221584" cy="275774"/>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059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Norming Asset Management</a:t>
          </a:r>
        </a:p>
      </dsp:txBody>
      <dsp:txXfrm>
        <a:off x="0" y="653452"/>
        <a:ext cx="4221584" cy="275774"/>
      </dsp:txXfrm>
    </dsp:sp>
    <dsp:sp modelId="{21C52C89-E3DD-4DE5-BAFD-DB697232BF89}">
      <dsp:nvSpPr>
        <dsp:cNvPr id="0" name=""/>
        <dsp:cNvSpPr/>
      </dsp:nvSpPr>
      <dsp:spPr>
        <a:xfrm>
          <a:off x="425995" y="627343"/>
          <a:ext cx="243834" cy="30479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000" t="2755" r="-12000" b="275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16C291-0F5E-47BA-ADAE-70F7B5C8D246}">
      <dsp:nvSpPr>
        <dsp:cNvPr id="0" name=""/>
        <dsp:cNvSpPr/>
      </dsp:nvSpPr>
      <dsp:spPr>
        <a:xfrm>
          <a:off x="3" y="1089021"/>
          <a:ext cx="3640584" cy="35643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059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Norming Resource Manager</a:t>
          </a:r>
        </a:p>
      </dsp:txBody>
      <dsp:txXfrm>
        <a:off x="3" y="1089021"/>
        <a:ext cx="3640584" cy="356435"/>
      </dsp:txXfrm>
    </dsp:sp>
    <dsp:sp modelId="{82DA14CB-1689-4980-AB49-8CA526CEA597}">
      <dsp:nvSpPr>
        <dsp:cNvPr id="0" name=""/>
        <dsp:cNvSpPr/>
      </dsp:nvSpPr>
      <dsp:spPr>
        <a:xfrm>
          <a:off x="400583" y="1084266"/>
          <a:ext cx="304789" cy="304793"/>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370066-5F62-4D8E-B03D-93564EF76779}">
      <dsp:nvSpPr>
        <dsp:cNvPr id="0" name=""/>
        <dsp:cNvSpPr/>
      </dsp:nvSpPr>
      <dsp:spPr>
        <a:xfrm>
          <a:off x="3" y="1576239"/>
          <a:ext cx="3640584" cy="236069"/>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059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Norming Security Suite</a:t>
          </a:r>
        </a:p>
      </dsp:txBody>
      <dsp:txXfrm>
        <a:off x="3" y="1576239"/>
        <a:ext cx="3640584" cy="236069"/>
      </dsp:txXfrm>
    </dsp:sp>
    <dsp:sp modelId="{FCDD8939-D011-44B7-AFCE-30D76AF2BE24}">
      <dsp:nvSpPr>
        <dsp:cNvPr id="0" name=""/>
        <dsp:cNvSpPr/>
      </dsp:nvSpPr>
      <dsp:spPr>
        <a:xfrm>
          <a:off x="399305" y="1494302"/>
          <a:ext cx="289905" cy="3542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639F1-AA32-42A6-A032-59F6C7E68E40}">
      <dsp:nvSpPr>
        <dsp:cNvPr id="0" name=""/>
        <dsp:cNvSpPr/>
      </dsp:nvSpPr>
      <dsp:spPr>
        <a:xfrm rot="10800000" flipV="1">
          <a:off x="10" y="1907940"/>
          <a:ext cx="3344058" cy="382978"/>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059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Norming HRMS</a:t>
          </a:r>
        </a:p>
      </dsp:txBody>
      <dsp:txXfrm rot="-10800000">
        <a:off x="10" y="1907940"/>
        <a:ext cx="3344058" cy="382978"/>
      </dsp:txXfrm>
    </dsp:sp>
    <dsp:sp modelId="{8497E204-A946-4187-BB8B-2FAB67010632}">
      <dsp:nvSpPr>
        <dsp:cNvPr id="0" name=""/>
        <dsp:cNvSpPr/>
      </dsp:nvSpPr>
      <dsp:spPr>
        <a:xfrm>
          <a:off x="267003" y="1833928"/>
          <a:ext cx="495243" cy="439839"/>
        </a:xfrm>
        <a:prstGeom prst="rect">
          <a:avLst/>
        </a:prstGeom>
        <a:blipFill dpi="0" rotWithShape="1">
          <a:blip xmlns:r="http://schemas.openxmlformats.org/officeDocument/2006/relationships"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l="22306" t="18817" r="22306" b="1881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D295A-1E00-4FC9-95AF-3B2F14B865DD}">
      <dsp:nvSpPr>
        <dsp:cNvPr id="0" name=""/>
        <dsp:cNvSpPr/>
      </dsp:nvSpPr>
      <dsp:spPr>
        <a:xfrm>
          <a:off x="691569" y="0"/>
          <a:ext cx="4608185" cy="5965493"/>
        </a:xfrm>
        <a:prstGeom prst="swooshArrow">
          <a:avLst>
            <a:gd name="adj1" fmla="val 25000"/>
            <a:gd name="adj2" fmla="val 25000"/>
          </a:avLst>
        </a:prstGeom>
        <a:solidFill>
          <a:schemeClr val="accent3">
            <a:lumMod val="25000"/>
            <a:lumOff val="75000"/>
          </a:schemeClr>
        </a:solidFill>
        <a:ln>
          <a:noFill/>
        </a:ln>
        <a:effectLst/>
      </dsp:spPr>
      <dsp:style>
        <a:lnRef idx="0">
          <a:scrgbClr r="0" g="0" b="0"/>
        </a:lnRef>
        <a:fillRef idx="1">
          <a:scrgbClr r="0" g="0" b="0"/>
        </a:fillRef>
        <a:effectRef idx="0">
          <a:scrgbClr r="0" g="0" b="0"/>
        </a:effectRef>
        <a:fontRef idx="minor"/>
      </dsp:style>
    </dsp:sp>
    <dsp:sp modelId="{D72D430D-B502-427C-ABB1-CD89A7866792}">
      <dsp:nvSpPr>
        <dsp:cNvPr id="0" name=""/>
        <dsp:cNvSpPr/>
      </dsp:nvSpPr>
      <dsp:spPr>
        <a:xfrm>
          <a:off x="961348" y="4836014"/>
          <a:ext cx="155961" cy="155961"/>
        </a:xfrm>
        <a:prstGeom prst="ellipse">
          <a:avLst/>
        </a:prstGeom>
        <a:solidFill>
          <a:srgbClr val="007C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A9647-A547-4543-AFFB-4BF8D1BD38C5}">
      <dsp:nvSpPr>
        <dsp:cNvPr id="0" name=""/>
        <dsp:cNvSpPr/>
      </dsp:nvSpPr>
      <dsp:spPr>
        <a:xfrm>
          <a:off x="0" y="4725207"/>
          <a:ext cx="1397655" cy="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0" rIns="0" bIns="0" numCol="1" spcCol="1270" anchor="t" anchorCtr="0">
          <a:noAutofit/>
        </a:bodyPr>
        <a:lstStyle/>
        <a:p>
          <a:pPr marL="0" lvl="0" indent="0" algn="l" defTabSz="1066800">
            <a:lnSpc>
              <a:spcPct val="90000"/>
            </a:lnSpc>
            <a:spcBef>
              <a:spcPct val="0"/>
            </a:spcBef>
            <a:spcAft>
              <a:spcPct val="35000"/>
            </a:spcAft>
            <a:buNone/>
          </a:pPr>
          <a:r>
            <a:rPr lang="en-US" altLang="zh-CN" sz="2400" b="1" kern="1200" dirty="0">
              <a:solidFill>
                <a:srgbClr val="0064A1"/>
              </a:solidFill>
            </a:rPr>
            <a:t>2022</a:t>
          </a:r>
          <a:endParaRPr lang="zh-CN" altLang="en-US" sz="2800" b="1" kern="1200" dirty="0">
            <a:solidFill>
              <a:srgbClr val="0064A1"/>
            </a:solidFill>
          </a:endParaRPr>
        </a:p>
      </dsp:txBody>
      <dsp:txXfrm>
        <a:off x="0" y="4725207"/>
        <a:ext cx="1397655" cy="30402"/>
      </dsp:txXfrm>
    </dsp:sp>
    <dsp:sp modelId="{71AE9CAA-408F-4768-ABB8-1D9678709656}">
      <dsp:nvSpPr>
        <dsp:cNvPr id="0" name=""/>
        <dsp:cNvSpPr/>
      </dsp:nvSpPr>
      <dsp:spPr>
        <a:xfrm>
          <a:off x="2044269" y="2752468"/>
          <a:ext cx="207641" cy="207641"/>
        </a:xfrm>
        <a:prstGeom prst="ellipse">
          <a:avLst/>
        </a:prstGeom>
        <a:solidFill>
          <a:srgbClr val="007C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3898A-6740-4656-ACF0-4A095D3580B0}">
      <dsp:nvSpPr>
        <dsp:cNvPr id="0" name=""/>
        <dsp:cNvSpPr/>
      </dsp:nvSpPr>
      <dsp:spPr>
        <a:xfrm>
          <a:off x="790480" y="2698914"/>
          <a:ext cx="1439645" cy="39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89" tIns="0" rIns="0" bIns="0" numCol="1" spcCol="1270" anchor="t" anchorCtr="0">
          <a:noAutofit/>
        </a:bodyPr>
        <a:lstStyle/>
        <a:p>
          <a:pPr marL="0" lvl="0" indent="0" algn="l" defTabSz="1066800">
            <a:lnSpc>
              <a:spcPct val="90000"/>
            </a:lnSpc>
            <a:spcBef>
              <a:spcPct val="0"/>
            </a:spcBef>
            <a:spcAft>
              <a:spcPct val="35000"/>
            </a:spcAft>
            <a:buNone/>
          </a:pPr>
          <a:r>
            <a:rPr lang="en-US" altLang="zh-CN" sz="2400" b="1" kern="1200" dirty="0">
              <a:solidFill>
                <a:srgbClr val="0064A1"/>
              </a:solidFill>
            </a:rPr>
            <a:t>2024</a:t>
          </a:r>
          <a:endParaRPr lang="zh-CN" altLang="en-US" sz="6400" b="1" kern="1200" dirty="0">
            <a:solidFill>
              <a:srgbClr val="0064A1"/>
            </a:solidFill>
          </a:endParaRPr>
        </a:p>
      </dsp:txBody>
      <dsp:txXfrm>
        <a:off x="790480" y="2698914"/>
        <a:ext cx="1439645" cy="395132"/>
      </dsp:txXfrm>
    </dsp:sp>
    <dsp:sp modelId="{CFE1848F-48BA-4E26-9041-6947CA2417FB}">
      <dsp:nvSpPr>
        <dsp:cNvPr id="0" name=""/>
        <dsp:cNvSpPr/>
      </dsp:nvSpPr>
      <dsp:spPr>
        <a:xfrm>
          <a:off x="4522027" y="1021482"/>
          <a:ext cx="251998" cy="251998"/>
        </a:xfrm>
        <a:prstGeom prst="ellipse">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966A9-E4F9-40BA-BA6C-8C720BE4D591}">
      <dsp:nvSpPr>
        <dsp:cNvPr id="0" name=""/>
        <dsp:cNvSpPr/>
      </dsp:nvSpPr>
      <dsp:spPr>
        <a:xfrm>
          <a:off x="3261020" y="947371"/>
          <a:ext cx="2274999" cy="41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602" tIns="0" rIns="0" bIns="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0064A1"/>
              </a:solidFill>
            </a:rPr>
            <a:t>2025</a:t>
          </a:r>
          <a:endParaRPr lang="zh-CN" altLang="en-US" sz="3200" b="1" kern="1200" dirty="0">
            <a:solidFill>
              <a:srgbClr val="0064A1"/>
            </a:solidFill>
          </a:endParaRPr>
        </a:p>
      </dsp:txBody>
      <dsp:txXfrm>
        <a:off x="3261020" y="947371"/>
        <a:ext cx="2274999" cy="41554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ECC91-7099-9546-9775-79C77D0DA930}"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92A93-8262-254D-8F5A-CE19795D22F6}" type="slidenum">
              <a:rPr lang="en-US" smtClean="0"/>
              <a:t>‹#›</a:t>
            </a:fld>
            <a:endParaRPr lang="en-US"/>
          </a:p>
        </p:txBody>
      </p:sp>
    </p:spTree>
    <p:extLst>
      <p:ext uri="{BB962C8B-B14F-4D97-AF65-F5344CB8AC3E}">
        <p14:creationId xmlns:p14="http://schemas.microsoft.com/office/powerpoint/2010/main" val="266224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We’re part of Sage ecosystem since 2000, and have been serving Sage customer for more than 20 years. </a:t>
            </a:r>
            <a:endParaRPr lang="zh-CN" altLang="en-US" dirty="0"/>
          </a:p>
        </p:txBody>
      </p:sp>
      <p:sp>
        <p:nvSpPr>
          <p:cNvPr id="4" name="Slide Number Placeholder 3"/>
          <p:cNvSpPr>
            <a:spLocks noGrp="1"/>
          </p:cNvSpPr>
          <p:nvPr>
            <p:ph type="sldNum" sz="quarter" idx="5"/>
          </p:nvPr>
        </p:nvSpPr>
        <p:spPr/>
        <p:txBody>
          <a:bodyPr/>
          <a:lstStyle/>
          <a:p>
            <a:fld id="{E1B92A93-8262-254D-8F5A-CE19795D22F6}" type="slidenum">
              <a:rPr lang="en-US" smtClean="0"/>
              <a:t>2</a:t>
            </a:fld>
            <a:endParaRPr lang="en-US"/>
          </a:p>
        </p:txBody>
      </p:sp>
    </p:spTree>
    <p:extLst>
      <p:ext uri="{BB962C8B-B14F-4D97-AF65-F5344CB8AC3E}">
        <p14:creationId xmlns:p14="http://schemas.microsoft.com/office/powerpoint/2010/main" val="407711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26D1-44D3-539F-C385-45B421FAD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C9CE8-015E-C942-58E7-14A2AD70A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9D107-2977-714A-9AAC-4B36D574438D}"/>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360FD8C4-CC36-1F88-523D-508B0D52D3AF}"/>
              </a:ext>
            </a:extLst>
          </p:cNvPr>
          <p:cNvSpPr>
            <a:spLocks noGrp="1"/>
          </p:cNvSpPr>
          <p:nvPr>
            <p:ph type="sldNum" sz="quarter" idx="5"/>
          </p:nvPr>
        </p:nvSpPr>
        <p:spPr/>
        <p:txBody>
          <a:bodyPr/>
          <a:lstStyle/>
          <a:p>
            <a:fld id="{75DBF5B6-A22A-4234-8B45-407F6D0B3153}" type="slidenum">
              <a:rPr lang="en-US" smtClean="0"/>
              <a:t>3</a:t>
            </a:fld>
            <a:endParaRPr lang="en-US"/>
          </a:p>
        </p:txBody>
      </p:sp>
    </p:spTree>
    <p:extLst>
      <p:ext uri="{BB962C8B-B14F-4D97-AF65-F5344CB8AC3E}">
        <p14:creationId xmlns:p14="http://schemas.microsoft.com/office/powerpoint/2010/main" val="135374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EBD32-B4A8-59E1-BA23-BDB4D542C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356DE-C332-55D5-5F39-E368D4435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ED53F-5571-2E8B-527A-AC1D4F897BBF}"/>
              </a:ext>
            </a:extLst>
          </p:cNvPr>
          <p:cNvSpPr>
            <a:spLocks noGrp="1"/>
          </p:cNvSpPr>
          <p:nvPr>
            <p:ph type="body" idx="1"/>
          </p:nvPr>
        </p:nvSpPr>
        <p:spPr/>
        <p:txBody>
          <a:bodyPr/>
          <a:lstStyle/>
          <a:p>
            <a:endParaRPr lang="en-MY"/>
          </a:p>
        </p:txBody>
      </p:sp>
      <p:sp>
        <p:nvSpPr>
          <p:cNvPr id="4" name="Slide Number Placeholder 3">
            <a:extLst>
              <a:ext uri="{FF2B5EF4-FFF2-40B4-BE49-F238E27FC236}">
                <a16:creationId xmlns:a16="http://schemas.microsoft.com/office/drawing/2014/main" id="{1DB6D065-3BF9-A445-6A35-274F29F9C558}"/>
              </a:ext>
            </a:extLst>
          </p:cNvPr>
          <p:cNvSpPr>
            <a:spLocks noGrp="1"/>
          </p:cNvSpPr>
          <p:nvPr>
            <p:ph type="sldNum" sz="quarter" idx="5"/>
          </p:nvPr>
        </p:nvSpPr>
        <p:spPr/>
        <p:txBody>
          <a:bodyPr/>
          <a:lstStyle/>
          <a:p>
            <a:fld id="{75DBF5B6-A22A-4234-8B45-407F6D0B3153}" type="slidenum">
              <a:rPr lang="en-US" smtClean="0"/>
              <a:t>4</a:t>
            </a:fld>
            <a:endParaRPr lang="en-US"/>
          </a:p>
        </p:txBody>
      </p:sp>
    </p:spTree>
    <p:extLst>
      <p:ext uri="{BB962C8B-B14F-4D97-AF65-F5344CB8AC3E}">
        <p14:creationId xmlns:p14="http://schemas.microsoft.com/office/powerpoint/2010/main" val="222774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91E4-1605-6968-E43A-6AF118716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01BD9-D518-C25F-77BB-7FCFE85B8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A8A88-5E32-D428-E00F-4230D15AC6CA}"/>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A26CFC5A-9CC4-5704-C58A-DE6FA5DE8F63}"/>
              </a:ext>
            </a:extLst>
          </p:cNvPr>
          <p:cNvSpPr>
            <a:spLocks noGrp="1"/>
          </p:cNvSpPr>
          <p:nvPr>
            <p:ph type="sldNum" sz="quarter" idx="5"/>
          </p:nvPr>
        </p:nvSpPr>
        <p:spPr/>
        <p:txBody>
          <a:bodyPr/>
          <a:lstStyle/>
          <a:p>
            <a:fld id="{75DBF5B6-A22A-4234-8B45-407F6D0B3153}" type="slidenum">
              <a:rPr lang="en-US" smtClean="0"/>
              <a:t>5</a:t>
            </a:fld>
            <a:endParaRPr lang="en-US"/>
          </a:p>
        </p:txBody>
      </p:sp>
    </p:spTree>
    <p:extLst>
      <p:ext uri="{BB962C8B-B14F-4D97-AF65-F5344CB8AC3E}">
        <p14:creationId xmlns:p14="http://schemas.microsoft.com/office/powerpoint/2010/main" val="414569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5F4F-74BD-841D-C9E2-9F535FBB4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1A7CF-4940-FC5A-1234-46C2C90ED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5CFD7-C59D-6B84-F72F-F60ED46D234D}"/>
              </a:ext>
            </a:extLst>
          </p:cNvPr>
          <p:cNvSpPr>
            <a:spLocks noGrp="1"/>
          </p:cNvSpPr>
          <p:nvPr>
            <p:ph type="body" idx="1"/>
          </p:nvPr>
        </p:nvSpPr>
        <p:spPr/>
        <p:txBody>
          <a:bodyPr/>
          <a:lstStyle/>
          <a:p>
            <a:endParaRPr lang="en-MY"/>
          </a:p>
        </p:txBody>
      </p:sp>
      <p:sp>
        <p:nvSpPr>
          <p:cNvPr id="4" name="Slide Number Placeholder 3">
            <a:extLst>
              <a:ext uri="{FF2B5EF4-FFF2-40B4-BE49-F238E27FC236}">
                <a16:creationId xmlns:a16="http://schemas.microsoft.com/office/drawing/2014/main" id="{20BDC456-753E-DE65-2966-59D69790F7DA}"/>
              </a:ext>
            </a:extLst>
          </p:cNvPr>
          <p:cNvSpPr>
            <a:spLocks noGrp="1"/>
          </p:cNvSpPr>
          <p:nvPr>
            <p:ph type="sldNum" sz="quarter" idx="5"/>
          </p:nvPr>
        </p:nvSpPr>
        <p:spPr/>
        <p:txBody>
          <a:bodyPr/>
          <a:lstStyle/>
          <a:p>
            <a:fld id="{75DBF5B6-A22A-4234-8B45-407F6D0B3153}" type="slidenum">
              <a:rPr lang="en-US" smtClean="0"/>
              <a:t>6</a:t>
            </a:fld>
            <a:endParaRPr lang="en-US"/>
          </a:p>
        </p:txBody>
      </p:sp>
    </p:spTree>
    <p:extLst>
      <p:ext uri="{BB962C8B-B14F-4D97-AF65-F5344CB8AC3E}">
        <p14:creationId xmlns:p14="http://schemas.microsoft.com/office/powerpoint/2010/main" val="267154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81BBF-3703-8E91-B354-C8A62977F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0F11A-101B-D97E-471F-AE5D5D05F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1B0B9-26D9-A9E6-0F47-FBBA7A692243}"/>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953C3D1F-D3C0-DB25-92DE-9979F9E4E419}"/>
              </a:ext>
            </a:extLst>
          </p:cNvPr>
          <p:cNvSpPr>
            <a:spLocks noGrp="1"/>
          </p:cNvSpPr>
          <p:nvPr>
            <p:ph type="sldNum" sz="quarter" idx="5"/>
          </p:nvPr>
        </p:nvSpPr>
        <p:spPr/>
        <p:txBody>
          <a:bodyPr/>
          <a:lstStyle/>
          <a:p>
            <a:fld id="{75DBF5B6-A22A-4234-8B45-407F6D0B3153}" type="slidenum">
              <a:rPr lang="en-US" smtClean="0"/>
              <a:t>7</a:t>
            </a:fld>
            <a:endParaRPr lang="en-US"/>
          </a:p>
        </p:txBody>
      </p:sp>
    </p:spTree>
    <p:extLst>
      <p:ext uri="{BB962C8B-B14F-4D97-AF65-F5344CB8AC3E}">
        <p14:creationId xmlns:p14="http://schemas.microsoft.com/office/powerpoint/2010/main" val="262180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33BF-5B67-E116-8C62-1B1F91244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E4769-CB59-2EDB-899F-BD24809F0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09395-B703-0B1E-2FCD-612B14217AE0}"/>
              </a:ext>
            </a:extLst>
          </p:cNvPr>
          <p:cNvSpPr>
            <a:spLocks noGrp="1"/>
          </p:cNvSpPr>
          <p:nvPr>
            <p:ph type="body" idx="1"/>
          </p:nvPr>
        </p:nvSpPr>
        <p:spPr/>
        <p:txBody>
          <a:bodyPr/>
          <a:lstStyle/>
          <a:p>
            <a:endParaRPr lang="en-MY"/>
          </a:p>
        </p:txBody>
      </p:sp>
      <p:sp>
        <p:nvSpPr>
          <p:cNvPr id="4" name="Slide Number Placeholder 3">
            <a:extLst>
              <a:ext uri="{FF2B5EF4-FFF2-40B4-BE49-F238E27FC236}">
                <a16:creationId xmlns:a16="http://schemas.microsoft.com/office/drawing/2014/main" id="{4765F9A3-C6E5-6375-C963-ABC0782BE912}"/>
              </a:ext>
            </a:extLst>
          </p:cNvPr>
          <p:cNvSpPr>
            <a:spLocks noGrp="1"/>
          </p:cNvSpPr>
          <p:nvPr>
            <p:ph type="sldNum" sz="quarter" idx="5"/>
          </p:nvPr>
        </p:nvSpPr>
        <p:spPr/>
        <p:txBody>
          <a:bodyPr/>
          <a:lstStyle/>
          <a:p>
            <a:fld id="{75DBF5B6-A22A-4234-8B45-407F6D0B3153}" type="slidenum">
              <a:rPr lang="en-US" smtClean="0"/>
              <a:t>8</a:t>
            </a:fld>
            <a:endParaRPr lang="en-US"/>
          </a:p>
        </p:txBody>
      </p:sp>
    </p:spTree>
    <p:extLst>
      <p:ext uri="{BB962C8B-B14F-4D97-AF65-F5344CB8AC3E}">
        <p14:creationId xmlns:p14="http://schemas.microsoft.com/office/powerpoint/2010/main" val="37302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23476-9A54-B37C-3352-DB60DAF15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C268C-DA50-E27C-26B7-8296B6E24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AE68F-E9FC-3137-1173-08C56D887583}"/>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6282762E-5DE6-7422-E79E-C41439E7CA16}"/>
              </a:ext>
            </a:extLst>
          </p:cNvPr>
          <p:cNvSpPr>
            <a:spLocks noGrp="1"/>
          </p:cNvSpPr>
          <p:nvPr>
            <p:ph type="sldNum" sz="quarter" idx="5"/>
          </p:nvPr>
        </p:nvSpPr>
        <p:spPr/>
        <p:txBody>
          <a:bodyPr/>
          <a:lstStyle/>
          <a:p>
            <a:fld id="{75DBF5B6-A22A-4234-8B45-407F6D0B3153}" type="slidenum">
              <a:rPr lang="en-US" smtClean="0"/>
              <a:t>9</a:t>
            </a:fld>
            <a:endParaRPr lang="en-US"/>
          </a:p>
        </p:txBody>
      </p:sp>
    </p:spTree>
    <p:extLst>
      <p:ext uri="{BB962C8B-B14F-4D97-AF65-F5344CB8AC3E}">
        <p14:creationId xmlns:p14="http://schemas.microsoft.com/office/powerpoint/2010/main" val="206297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ngl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0451"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9">
            <a:extLst>
              <a:ext uri="{FF2B5EF4-FFF2-40B4-BE49-F238E27FC236}">
                <a16:creationId xmlns:a16="http://schemas.microsoft.com/office/drawing/2014/main" id="{DE10C209-2232-EC46-8B57-AF4A25DD5CA4}"/>
              </a:ext>
            </a:extLst>
          </p:cNvPr>
          <p:cNvSpPr>
            <a:spLocks noGrp="1"/>
          </p:cNvSpPr>
          <p:nvPr>
            <p:ph type="pic" sz="quarter" idx="13"/>
          </p:nvPr>
        </p:nvSpPr>
        <p:spPr>
          <a:xfrm>
            <a:off x="6254749" y="0"/>
            <a:ext cx="5963085" cy="6858008"/>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10421"/>
              <a:gd name="connsiteY0" fmla="*/ 12 h 6848787"/>
              <a:gd name="connsiteX1" fmla="*/ 6002058 w 6010421"/>
              <a:gd name="connsiteY1" fmla="*/ 625251 h 6848787"/>
              <a:gd name="connsiteX2" fmla="*/ 6003938 w 6010421"/>
              <a:gd name="connsiteY2" fmla="*/ 6848787 h 6848787"/>
              <a:gd name="connsiteX3" fmla="*/ 1391658 w 6010421"/>
              <a:gd name="connsiteY3" fmla="*/ 6848787 h 6848787"/>
              <a:gd name="connsiteX4" fmla="*/ 4483 w 6010421"/>
              <a:gd name="connsiteY4" fmla="*/ 5213962 h 6848787"/>
              <a:gd name="connsiteX5" fmla="*/ 1308 w 6010421"/>
              <a:gd name="connsiteY5" fmla="*/ 12 h 6848787"/>
              <a:gd name="connsiteX0" fmla="*/ 1308 w 6009381"/>
              <a:gd name="connsiteY0" fmla="*/ 3411 h 6852186"/>
              <a:gd name="connsiteX1" fmla="*/ 5998874 w 6009381"/>
              <a:gd name="connsiteY1" fmla="*/ 0 h 6852186"/>
              <a:gd name="connsiteX2" fmla="*/ 6003938 w 6009381"/>
              <a:gd name="connsiteY2" fmla="*/ 6852186 h 6852186"/>
              <a:gd name="connsiteX3" fmla="*/ 1391658 w 6009381"/>
              <a:gd name="connsiteY3" fmla="*/ 6852186 h 6852186"/>
              <a:gd name="connsiteX4" fmla="*/ 4483 w 6009381"/>
              <a:gd name="connsiteY4" fmla="*/ 5217361 h 6852186"/>
              <a:gd name="connsiteX5" fmla="*/ 1308 w 6009381"/>
              <a:gd name="connsiteY5" fmla="*/ 3411 h 6852186"/>
              <a:gd name="connsiteX0" fmla="*/ 1308 w 6009381"/>
              <a:gd name="connsiteY0" fmla="*/ 3411 h 6852252"/>
              <a:gd name="connsiteX1" fmla="*/ 5998874 w 6009381"/>
              <a:gd name="connsiteY1" fmla="*/ 0 h 6852252"/>
              <a:gd name="connsiteX2" fmla="*/ 6003938 w 6009381"/>
              <a:gd name="connsiteY2" fmla="*/ 6852186 h 6852252"/>
              <a:gd name="connsiteX3" fmla="*/ 1391658 w 6009381"/>
              <a:gd name="connsiteY3" fmla="*/ 6852186 h 6852252"/>
              <a:gd name="connsiteX4" fmla="*/ 4483 w 6009381"/>
              <a:gd name="connsiteY4" fmla="*/ 5217361 h 6852252"/>
              <a:gd name="connsiteX5" fmla="*/ 1308 w 6009381"/>
              <a:gd name="connsiteY5" fmla="*/ 3411 h 6852252"/>
              <a:gd name="connsiteX0" fmla="*/ 1308 w 6009381"/>
              <a:gd name="connsiteY0" fmla="*/ 3411 h 6852194"/>
              <a:gd name="connsiteX1" fmla="*/ 5998874 w 6009381"/>
              <a:gd name="connsiteY1" fmla="*/ 0 h 6852194"/>
              <a:gd name="connsiteX2" fmla="*/ 6003938 w 6009381"/>
              <a:gd name="connsiteY2" fmla="*/ 6852186 h 6852194"/>
              <a:gd name="connsiteX3" fmla="*/ 1391658 w 6009381"/>
              <a:gd name="connsiteY3" fmla="*/ 6852186 h 6852194"/>
              <a:gd name="connsiteX4" fmla="*/ 4483 w 6009381"/>
              <a:gd name="connsiteY4" fmla="*/ 5217361 h 6852194"/>
              <a:gd name="connsiteX5" fmla="*/ 1308 w 6009381"/>
              <a:gd name="connsiteY5" fmla="*/ 3411 h 68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1" h="6852194">
                <a:moveTo>
                  <a:pt x="1308" y="3411"/>
                </a:moveTo>
                <a:lnTo>
                  <a:pt x="5998874" y="0"/>
                </a:lnTo>
                <a:cubicBezTo>
                  <a:pt x="6006938" y="2835940"/>
                  <a:pt x="6015083" y="3744916"/>
                  <a:pt x="6003938" y="6852186"/>
                </a:cubicBezTo>
                <a:lnTo>
                  <a:pt x="1391658" y="6852186"/>
                </a:lnTo>
                <a:cubicBezTo>
                  <a:pt x="1101070" y="6853923"/>
                  <a:pt x="-62771" y="6593773"/>
                  <a:pt x="4483" y="5217361"/>
                </a:cubicBezTo>
                <a:cubicBezTo>
                  <a:pt x="-759" y="4021924"/>
                  <a:pt x="-809" y="1736103"/>
                  <a:pt x="1308" y="3411"/>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415205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2 column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noAutofit/>
          </a:bodyPr>
          <a:lstStyle>
            <a:lvl1pPr>
              <a:lnSpc>
                <a:spcPct val="100000"/>
              </a:lnSpc>
              <a:defRPr>
                <a:solidFill>
                  <a:schemeClr val="tx1"/>
                </a:solidFill>
              </a:defRPr>
            </a:lvl1pPr>
          </a:lstStyle>
          <a:p>
            <a:r>
              <a:rPr lang="en-US" dirty="0"/>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p:nvPr>
        </p:nvSpPr>
        <p:spPr>
          <a:xfrm>
            <a:off x="419100" y="1714500"/>
            <a:ext cx="4968875" cy="3848100"/>
          </a:xfrm>
        </p:spPr>
        <p:txBody>
          <a:bodyPr>
            <a:noAutofit/>
          </a:bodyPr>
          <a:lstStyle>
            <a:lvl1pPr marL="0" indent="0">
              <a:lnSpc>
                <a:spcPct val="100000"/>
              </a:lnSpc>
              <a:spcBef>
                <a:spcPts val="1200"/>
              </a:spcBef>
              <a:spcAft>
                <a:spcPts val="600"/>
              </a:spcAft>
              <a:buNone/>
              <a:defRPr>
                <a:solidFill>
                  <a:schemeClr val="tx1"/>
                </a:solidFill>
              </a:defRPr>
            </a:lvl1pPr>
            <a:lvl2pPr marL="176213" indent="-176213">
              <a:lnSpc>
                <a:spcPct val="100000"/>
              </a:lnSpc>
              <a:spcBef>
                <a:spcPts val="1200"/>
              </a:spcBef>
              <a:spcAft>
                <a:spcPts val="900"/>
              </a:spcAft>
              <a:tabLst/>
              <a:defRPr>
                <a:solidFill>
                  <a:schemeClr val="tx1"/>
                </a:solidFill>
              </a:defRPr>
            </a:lvl2pPr>
            <a:lvl3pPr marL="522288" indent="-179388">
              <a:lnSpc>
                <a:spcPct val="100000"/>
              </a:lnSpc>
              <a:spcBef>
                <a:spcPts val="600"/>
              </a:spcBef>
              <a:tabLst/>
              <a:defRPr>
                <a:solidFill>
                  <a:schemeClr val="tx1"/>
                </a:solidFill>
              </a:defRPr>
            </a:lvl3pPr>
            <a:lvl4pPr marL="858838" indent="-169863">
              <a:lnSpc>
                <a:spcPct val="100000"/>
              </a:lnSpc>
              <a:spcBef>
                <a:spcPts val="1200"/>
              </a:spcBef>
              <a:tabLst/>
              <a:defRPr>
                <a:solidFill>
                  <a:schemeClr val="tx1"/>
                </a:solidFill>
              </a:defRPr>
            </a:lvl4pPr>
            <a:lvl5pPr marL="1203325" indent="-174625">
              <a:lnSpc>
                <a:spcPct val="100000"/>
              </a:lnSpc>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F256E42-E60E-7E4F-8041-0B1642303B41}"/>
              </a:ext>
            </a:extLst>
          </p:cNvPr>
          <p:cNvSpPr>
            <a:spLocks noGrp="1"/>
          </p:cNvSpPr>
          <p:nvPr>
            <p:ph type="body" sz="quarter" idx="12" hasCustomPrompt="1"/>
          </p:nvPr>
        </p:nvSpPr>
        <p:spPr>
          <a:xfrm>
            <a:off x="6254750" y="1714500"/>
            <a:ext cx="2679192" cy="987552"/>
          </a:xfrm>
        </p:spPr>
        <p:txBody>
          <a:bodyPr>
            <a:noAutofit/>
          </a:bodyPr>
          <a:lstStyle>
            <a:lvl1pPr marL="0" indent="0">
              <a:lnSpc>
                <a:spcPct val="100000"/>
              </a:lnSpc>
              <a:spcBef>
                <a:spcPts val="0"/>
              </a:spcBef>
              <a:buNone/>
              <a:defRPr sz="2000" b="1">
                <a:solidFill>
                  <a:schemeClr val="tx2">
                    <a:lumMod val="75000"/>
                  </a:schemeClr>
                </a:solidFill>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49367204-50A7-B344-846F-A75814882866}"/>
              </a:ext>
            </a:extLst>
          </p:cNvPr>
          <p:cNvSpPr>
            <a:spLocks noGrp="1"/>
          </p:cNvSpPr>
          <p:nvPr>
            <p:ph type="body" sz="quarter" idx="13" hasCustomPrompt="1"/>
          </p:nvPr>
        </p:nvSpPr>
        <p:spPr>
          <a:xfrm>
            <a:off x="9093708" y="1714500"/>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6443E19D-1EC0-9F42-8074-41EAC773D74F}"/>
              </a:ext>
            </a:extLst>
          </p:cNvPr>
          <p:cNvSpPr>
            <a:spLocks noGrp="1"/>
          </p:cNvSpPr>
          <p:nvPr>
            <p:ph type="body" sz="quarter" idx="14" hasCustomPrompt="1"/>
          </p:nvPr>
        </p:nvSpPr>
        <p:spPr>
          <a:xfrm>
            <a:off x="6254750"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10" name="Text Placeholder 6">
            <a:extLst>
              <a:ext uri="{FF2B5EF4-FFF2-40B4-BE49-F238E27FC236}">
                <a16:creationId xmlns:a16="http://schemas.microsoft.com/office/drawing/2014/main" id="{3266FEAE-5405-5B4A-96C7-7E534DF9F140}"/>
              </a:ext>
            </a:extLst>
          </p:cNvPr>
          <p:cNvSpPr>
            <a:spLocks noGrp="1"/>
          </p:cNvSpPr>
          <p:nvPr>
            <p:ph type="body" sz="quarter" idx="15" hasCustomPrompt="1"/>
          </p:nvPr>
        </p:nvSpPr>
        <p:spPr>
          <a:xfrm>
            <a:off x="9093708" y="2935225"/>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11" name="Text Placeholder 6">
            <a:extLst>
              <a:ext uri="{FF2B5EF4-FFF2-40B4-BE49-F238E27FC236}">
                <a16:creationId xmlns:a16="http://schemas.microsoft.com/office/drawing/2014/main" id="{1F6E8D08-B039-0241-BDA0-7B97F4463F02}"/>
              </a:ext>
            </a:extLst>
          </p:cNvPr>
          <p:cNvSpPr>
            <a:spLocks noGrp="1"/>
          </p:cNvSpPr>
          <p:nvPr>
            <p:ph type="body" sz="quarter" idx="16" hasCustomPrompt="1"/>
          </p:nvPr>
        </p:nvSpPr>
        <p:spPr>
          <a:xfrm>
            <a:off x="6254750"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sp>
        <p:nvSpPr>
          <p:cNvPr id="12" name="Text Placeholder 6">
            <a:extLst>
              <a:ext uri="{FF2B5EF4-FFF2-40B4-BE49-F238E27FC236}">
                <a16:creationId xmlns:a16="http://schemas.microsoft.com/office/drawing/2014/main" id="{6C8D4DBE-1AA5-794B-99CD-CF8A31C27AC4}"/>
              </a:ext>
            </a:extLst>
          </p:cNvPr>
          <p:cNvSpPr>
            <a:spLocks noGrp="1"/>
          </p:cNvSpPr>
          <p:nvPr>
            <p:ph type="body" sz="quarter" idx="17" hasCustomPrompt="1"/>
          </p:nvPr>
        </p:nvSpPr>
        <p:spPr>
          <a:xfrm>
            <a:off x="9093708" y="4155949"/>
            <a:ext cx="2679192" cy="987552"/>
          </a:xfrm>
        </p:spPr>
        <p:txBody>
          <a:bodyPr>
            <a:noAutofit/>
          </a:bodyPr>
          <a:lstStyle>
            <a:lvl1pPr marL="0" indent="0">
              <a:lnSpc>
                <a:spcPct val="100000"/>
              </a:lnSpc>
              <a:spcBef>
                <a:spcPts val="0"/>
              </a:spcBef>
              <a:buNone/>
              <a:defRPr lang="en-US" sz="2000" b="1" i="0" kern="1200" dirty="0">
                <a:solidFill>
                  <a:schemeClr val="tx2">
                    <a:lumMod val="75000"/>
                  </a:schemeClr>
                </a:solidFill>
                <a:latin typeface="Sage Text" panose="02010503040201060103" pitchFamily="2" charset="77"/>
                <a:ea typeface="+mn-ea"/>
                <a:cs typeface="+mn-cs"/>
              </a:defRPr>
            </a:lvl1pPr>
            <a:lvl2pPr marL="0" indent="0">
              <a:lnSpc>
                <a:spcPct val="100000"/>
              </a:lnSpc>
              <a:spcBef>
                <a:spcPts val="0"/>
              </a:spcBef>
              <a:buNone/>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100000"/>
              </a:lnSpc>
              <a:spcBef>
                <a:spcPts val="0"/>
              </a:spcBef>
              <a:buFont typeface="Sage Text" panose="02010503040201060103" pitchFamily="50" charset="0"/>
              <a:buNone/>
            </a:pPr>
            <a:r>
              <a:rPr lang="en-US" dirty="0"/>
              <a:t>Click to edit master text styles</a:t>
            </a:r>
          </a:p>
          <a:p>
            <a:pPr lvl="1"/>
            <a:r>
              <a:rPr lang="en-US" dirty="0"/>
              <a:t>Second level</a:t>
            </a:r>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268102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of Contents + 1 column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4427220" cy="594360"/>
          </a:xfrm>
        </p:spPr>
        <p:txBody>
          <a:bodyPr anchor="t" anchorCtr="0"/>
          <a:lstStyle>
            <a:lvl1pPr>
              <a:lnSpc>
                <a:spcPct val="100000"/>
              </a:lnSpc>
              <a:defRPr>
                <a:solidFill>
                  <a:schemeClr val="bg1"/>
                </a:solidFill>
              </a:defRPr>
            </a:lvl1pPr>
          </a:lstStyle>
          <a:p>
            <a:r>
              <a:rPr lang="en-US" dirty="0"/>
              <a:t>Table of contents </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8FD906B9-1A78-0C47-9042-A290B1CC441D}"/>
              </a:ext>
            </a:extLst>
          </p:cNvPr>
          <p:cNvSpPr>
            <a:spLocks noGrp="1"/>
          </p:cNvSpPr>
          <p:nvPr>
            <p:ph type="body" sz="quarter" idx="11" hasCustomPrompt="1"/>
          </p:nvPr>
        </p:nvSpPr>
        <p:spPr>
          <a:xfrm>
            <a:off x="419100" y="1714500"/>
            <a:ext cx="6934200" cy="3848100"/>
          </a:xfrm>
        </p:spPr>
        <p:txBody>
          <a:bodyPr/>
          <a:lstStyle>
            <a:lvl1pPr marL="0" indent="0">
              <a:spcBef>
                <a:spcPts val="2400"/>
              </a:spcBef>
              <a:buNone/>
              <a:defRPr b="1">
                <a:solidFill>
                  <a:schemeClr val="tx2"/>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34855060"/>
      </p:ext>
    </p:extLst>
  </p:cSld>
  <p:clrMapOvr>
    <a:masterClrMapping/>
  </p:clrMapOvr>
  <p:extLst>
    <p:ext uri="{DCECCB84-F9BA-43D5-87BE-67443E8EF086}">
      <p15:sldGuideLst xmlns:p15="http://schemas.microsoft.com/office/powerpoint/2012/main">
        <p15:guide id="1" pos="46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lin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1" name="Text Placeholder 20">
            <a:extLst>
              <a:ext uri="{FF2B5EF4-FFF2-40B4-BE49-F238E27FC236}">
                <a16:creationId xmlns:a16="http://schemas.microsoft.com/office/drawing/2014/main" id="{C8484F5F-DB15-9943-B465-B251BFD88B05}"/>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62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eadlin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136749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 4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8899859F-F708-8B4B-B3E2-6B76F8B27809}"/>
              </a:ext>
            </a:extLst>
          </p:cNvPr>
          <p:cNvSpPr>
            <a:spLocks noGrp="1"/>
          </p:cNvSpPr>
          <p:nvPr>
            <p:ph idx="1" hasCustomPrompt="1"/>
          </p:nvPr>
        </p:nvSpPr>
        <p:spPr>
          <a:xfrm>
            <a:off x="419100"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F0A23A8-24CE-D549-B49A-9AAFA9EC0A3F}"/>
              </a:ext>
            </a:extLst>
          </p:cNvPr>
          <p:cNvSpPr>
            <a:spLocks noGrp="1"/>
          </p:cNvSpPr>
          <p:nvPr>
            <p:ph type="sldNum" sz="quarter" idx="12"/>
          </p:nvPr>
        </p:nvSpPr>
        <p:spPr/>
        <p:txBody>
          <a:bodyPr/>
          <a:lstStyle/>
          <a:p>
            <a:fld id="{888928BD-9DD5-4B49-B597-3FD2BD4272DD}" type="slidenum">
              <a:rPr lang="en-US" smtClean="0"/>
              <a:t>‹#›</a:t>
            </a:fld>
            <a:endParaRPr lang="en-US"/>
          </a:p>
        </p:txBody>
      </p:sp>
      <p:sp>
        <p:nvSpPr>
          <p:cNvPr id="7" name="Content Placeholder 2">
            <a:extLst>
              <a:ext uri="{FF2B5EF4-FFF2-40B4-BE49-F238E27FC236}">
                <a16:creationId xmlns:a16="http://schemas.microsoft.com/office/drawing/2014/main" id="{8AEC32C2-6AD7-F244-940D-8B63DF35AB4F}"/>
              </a:ext>
            </a:extLst>
          </p:cNvPr>
          <p:cNvSpPr>
            <a:spLocks noGrp="1"/>
          </p:cNvSpPr>
          <p:nvPr>
            <p:ph idx="13" hasCustomPrompt="1"/>
          </p:nvPr>
        </p:nvSpPr>
        <p:spPr>
          <a:xfrm>
            <a:off x="3352377"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ACECF3C-D386-DB4C-813F-CA14ADC2E87B}"/>
              </a:ext>
            </a:extLst>
          </p:cNvPr>
          <p:cNvSpPr>
            <a:spLocks noGrp="1"/>
          </p:cNvSpPr>
          <p:nvPr>
            <p:ph idx="14" hasCustomPrompt="1"/>
          </p:nvPr>
        </p:nvSpPr>
        <p:spPr>
          <a:xfrm>
            <a:off x="6285654"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06B78513-DC90-F147-B0DD-4553FA80DEDF}"/>
              </a:ext>
            </a:extLst>
          </p:cNvPr>
          <p:cNvSpPr>
            <a:spLocks noGrp="1"/>
          </p:cNvSpPr>
          <p:nvPr>
            <p:ph idx="15" hasCustomPrompt="1"/>
          </p:nvPr>
        </p:nvSpPr>
        <p:spPr>
          <a:xfrm>
            <a:off x="9218930" y="2928938"/>
            <a:ext cx="2560320" cy="2624328"/>
          </a:xfrm>
        </p:spPr>
        <p:txBody>
          <a:bodyPr>
            <a:noAutofit/>
          </a:bodyPr>
          <a:lstStyle>
            <a:lvl1pPr marL="0" indent="0">
              <a:spcBef>
                <a:spcPts val="1200"/>
              </a:spcBef>
              <a:spcAft>
                <a:spcPts val="600"/>
              </a:spcAft>
              <a:buNone/>
              <a:defRPr sz="1600"/>
            </a:lvl1pPr>
            <a:lvl2pPr marL="176213" indent="-176213">
              <a:spcBef>
                <a:spcPts val="600"/>
              </a:spcBef>
              <a:spcAft>
                <a:spcPts val="300"/>
              </a:spcAft>
              <a:tabLst/>
              <a:defRPr sz="1600"/>
            </a:lvl2pPr>
            <a:lvl3pPr marL="522288" indent="-179388">
              <a:spcBef>
                <a:spcPts val="300"/>
              </a:spcBef>
              <a:tabLst/>
              <a:defRPr sz="1600"/>
            </a:lvl3pPr>
            <a:lvl4pPr marL="858838" indent="-169863">
              <a:spcBef>
                <a:spcPts val="300"/>
              </a:spcBef>
              <a:tabLst/>
              <a:defRPr sz="1600"/>
            </a:lvl4pPr>
            <a:lvl5pPr marL="1203325" indent="-174625">
              <a:spcBef>
                <a:spcPts val="300"/>
              </a:spcBef>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226270"/>
      </p:ext>
    </p:extLst>
  </p:cSld>
  <p:clrMapOvr>
    <a:masterClrMapping/>
  </p:clrMapOvr>
  <p:extLst>
    <p:ext uri="{DCECCB84-F9BA-43D5-87BE-67443E8EF086}">
      <p15:sldGuideLst xmlns:p15="http://schemas.microsoft.com/office/powerpoint/2012/main">
        <p15:guide id="1" orient="horz" pos="184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
        <p:nvSpPr>
          <p:cNvPr id="11" name="Text Placeholder 20">
            <a:extLst>
              <a:ext uri="{FF2B5EF4-FFF2-40B4-BE49-F238E27FC236}">
                <a16:creationId xmlns:a16="http://schemas.microsoft.com/office/drawing/2014/main" id="{69A660AC-EF18-7F41-8412-80E0F40E7526}"/>
              </a:ext>
            </a:extLst>
          </p:cNvPr>
          <p:cNvSpPr>
            <a:spLocks noGrp="1"/>
          </p:cNvSpPr>
          <p:nvPr>
            <p:ph type="body" sz="quarter" idx="11"/>
          </p:nvPr>
        </p:nvSpPr>
        <p:spPr>
          <a:xfrm>
            <a:off x="411163" y="1714500"/>
            <a:ext cx="11353800"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0247356"/>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sub-title - no bar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4272905351"/>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sub-title only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138680"/>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1126673970"/>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ontent + photo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049E1E-535D-9240-9A40-878B7DF945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10" name="Text Placeholder 20">
            <a:extLst>
              <a:ext uri="{FF2B5EF4-FFF2-40B4-BE49-F238E27FC236}">
                <a16:creationId xmlns:a16="http://schemas.microsoft.com/office/drawing/2014/main" id="{C6425084-E5B9-6340-879F-A10958FE1B43}"/>
              </a:ext>
            </a:extLst>
          </p:cNvPr>
          <p:cNvSpPr>
            <a:spLocks noGrp="1"/>
          </p:cNvSpPr>
          <p:nvPr>
            <p:ph type="body" sz="quarter" idx="11"/>
          </p:nvPr>
        </p:nvSpPr>
        <p:spPr>
          <a:xfrm>
            <a:off x="411163" y="1714500"/>
            <a:ext cx="5112628" cy="38481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39576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line or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10" name="Text Placeholder 20">
            <a:extLst>
              <a:ext uri="{FF2B5EF4-FFF2-40B4-BE49-F238E27FC236}">
                <a16:creationId xmlns:a16="http://schemas.microsoft.com/office/drawing/2014/main" id="{D376A8EE-A9A3-9C4A-B904-4E1BAA22C85B}"/>
              </a:ext>
            </a:extLst>
          </p:cNvPr>
          <p:cNvSpPr>
            <a:spLocks noGrp="1"/>
          </p:cNvSpPr>
          <p:nvPr>
            <p:ph type="body" sz="quarter" idx="11"/>
          </p:nvPr>
        </p:nvSpPr>
        <p:spPr>
          <a:xfrm>
            <a:off x="6254749" y="499621"/>
            <a:ext cx="5074921" cy="5062979"/>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261816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Two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1AB8FC45-90B8-5241-9128-09FE72CED12B}"/>
              </a:ext>
            </a:extLst>
          </p:cNvPr>
          <p:cNvSpPr>
            <a:spLocks noGrp="1"/>
          </p:cNvSpPr>
          <p:nvPr>
            <p:ph type="pic" sz="quarter" idx="13"/>
          </p:nvPr>
        </p:nvSpPr>
        <p:spPr>
          <a:xfrm>
            <a:off x="6248400" y="3597156"/>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181465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or Quote with visual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2324100"/>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pic>
        <p:nvPicPr>
          <p:cNvPr id="9" name="Picture 8">
            <a:extLst>
              <a:ext uri="{FF2B5EF4-FFF2-40B4-BE49-F238E27FC236}">
                <a16:creationId xmlns:a16="http://schemas.microsoft.com/office/drawing/2014/main" id="{93639A17-F7E3-484C-B5F3-C75350E8F4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436562"/>
            <a:ext cx="5434037" cy="6058951"/>
          </a:xfrm>
          <a:prstGeom prst="rect">
            <a:avLst/>
          </a:prstGeom>
        </p:spPr>
      </p:pic>
    </p:spTree>
    <p:extLst>
      <p:ext uri="{BB962C8B-B14F-4D97-AF65-F5344CB8AC3E}">
        <p14:creationId xmlns:p14="http://schemas.microsoft.com/office/powerpoint/2010/main" val="3070563043"/>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rge quote with content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dirty="0"/>
              <a:t>“Tate </a:t>
            </a:r>
            <a:r>
              <a:rPr lang="en-US" dirty="0" err="1"/>
              <a:t>aute</a:t>
            </a:r>
            <a:r>
              <a:rPr lang="en-US" dirty="0"/>
              <a:t> </a:t>
            </a:r>
            <a:r>
              <a:rPr lang="en-US" dirty="0" err="1"/>
              <a:t>turept</a:t>
            </a:r>
            <a:r>
              <a:rPr lang="en-US" dirty="0"/>
              <a:t> </a:t>
            </a:r>
            <a:r>
              <a:rPr lang="en-US" dirty="0" err="1"/>
              <a:t>aliquist</a:t>
            </a:r>
            <a:r>
              <a:rPr lang="en-US" dirty="0"/>
              <a:t> qui </a:t>
            </a:r>
            <a:r>
              <a:rPr lang="en-US" dirty="0" err="1"/>
              <a:t>inct</a:t>
            </a:r>
            <a:r>
              <a:rPr lang="en-US" dirty="0"/>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9105900" y="499867"/>
            <a:ext cx="2667000" cy="50627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a:p>
            <a:pPr marL="176213" lvl="1" indent="-176213" algn="l" defTabSz="914400" rtl="0" eaLnBrk="1" latinLnBrk="0" hangingPunct="1">
              <a:lnSpc>
                <a:spcPct val="100000"/>
              </a:lnSpc>
              <a:spcBef>
                <a:spcPts val="1200"/>
              </a:spcBef>
              <a:spcAft>
                <a:spcPts val="900"/>
              </a:spcAft>
              <a:buFont typeface="Sage Text" panose="02010503040201060103" pitchFamily="50" charset="0"/>
              <a:buChar char="•"/>
              <a:tabLst/>
            </a:pPr>
            <a:r>
              <a:rPr lang="en-US" dirty="0"/>
              <a:t>Second level</a:t>
            </a:r>
          </a:p>
          <a:p>
            <a:pPr marL="522288" lvl="2" indent="-179388" algn="l" defTabSz="914400" rtl="0" eaLnBrk="1" latinLnBrk="0" hangingPunct="1">
              <a:lnSpc>
                <a:spcPct val="100000"/>
              </a:lnSpc>
              <a:spcBef>
                <a:spcPts val="600"/>
              </a:spcBef>
              <a:buFont typeface="Sage Text" panose="02010503040201060103" pitchFamily="50" charset="0"/>
              <a:buChar char="•"/>
              <a:tabLst/>
            </a:pPr>
            <a:r>
              <a:rPr lang="en-US" dirty="0"/>
              <a:t>Third level</a:t>
            </a:r>
          </a:p>
          <a:p>
            <a:pPr marL="858838" lvl="3" indent="-169863" algn="l" defTabSz="914400" rtl="0" eaLnBrk="1" latinLnBrk="0" hangingPunct="1">
              <a:lnSpc>
                <a:spcPct val="100000"/>
              </a:lnSpc>
              <a:spcBef>
                <a:spcPts val="1200"/>
              </a:spcBef>
              <a:buFont typeface="Sage Text" panose="02010503040201060103" pitchFamily="50" charset="0"/>
              <a:buChar char="•"/>
              <a:tabLst/>
            </a:pPr>
            <a:r>
              <a:rPr lang="en-US" dirty="0"/>
              <a:t>Fourth level</a:t>
            </a:r>
          </a:p>
          <a:p>
            <a:pPr marL="1203325" lvl="4" indent="-174625" algn="l" defTabSz="914400" rtl="0" eaLnBrk="1" latinLnBrk="0" hangingPunct="1">
              <a:lnSpc>
                <a:spcPct val="100000"/>
              </a:lnSpc>
              <a:spcBef>
                <a:spcPts val="1200"/>
              </a:spcBef>
              <a:buFont typeface="Sage Text" panose="02010503040201060103" pitchFamily="50" charset="0"/>
              <a:buChar char="•"/>
              <a:tabLst/>
            </a:pPr>
            <a:r>
              <a:rPr lang="en-US" dirty="0"/>
              <a:t>Fifth level</a:t>
            </a:r>
          </a:p>
        </p:txBody>
      </p:sp>
    </p:spTree>
    <p:extLst>
      <p:ext uri="{BB962C8B-B14F-4D97-AF65-F5344CB8AC3E}">
        <p14:creationId xmlns:p14="http://schemas.microsoft.com/office/powerpoint/2010/main" val="48329620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guide id="4" pos="5016" userDrawn="1">
          <p15:clr>
            <a:srgbClr val="FBAE40"/>
          </p15:clr>
        </p15:guide>
        <p15:guide id="5" orient="horz" pos="2064" userDrawn="1">
          <p15:clr>
            <a:srgbClr val="FBAE40"/>
          </p15:clr>
        </p15:guide>
        <p15:guide id="6" pos="57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rge quote + 2 photos (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bg1"/>
                </a:solidFill>
              </a:defRPr>
            </a:lvl1pPr>
          </a:lstStyle>
          <a:p>
            <a:r>
              <a:rPr lang="en-US" dirty="0"/>
              <a:t>“Tate </a:t>
            </a:r>
            <a:r>
              <a:rPr lang="en-US" dirty="0" err="1"/>
              <a:t>aute</a:t>
            </a:r>
            <a:r>
              <a:rPr lang="en-US" dirty="0"/>
              <a:t> </a:t>
            </a:r>
            <a:r>
              <a:rPr lang="en-US" dirty="0" err="1"/>
              <a:t>turept</a:t>
            </a:r>
            <a:r>
              <a:rPr lang="en-US" dirty="0"/>
              <a:t> </a:t>
            </a:r>
            <a:r>
              <a:rPr lang="en-US" dirty="0" err="1"/>
              <a:t>aliquist</a:t>
            </a:r>
            <a:r>
              <a:rPr lang="en-US" dirty="0"/>
              <a:t> qui </a:t>
            </a:r>
            <a:r>
              <a:rPr lang="en-US" dirty="0" err="1"/>
              <a:t>inct</a:t>
            </a:r>
            <a:r>
              <a:rPr lang="en-US" dirty="0"/>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34508"/>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13080623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guide id="4" pos="5016" userDrawn="1">
          <p15:clr>
            <a:srgbClr val="FBAE40"/>
          </p15:clr>
        </p15:guide>
        <p15:guide id="5" orient="horz" pos="2064" userDrawn="1">
          <p15:clr>
            <a:srgbClr val="FBAE40"/>
          </p15:clr>
        </p15:guide>
        <p15:guide id="6" pos="57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rge quote + 2 photos (white) layou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0BC8E4C-9B58-E142-A749-439D02EAD1D9}"/>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7551421" cy="594360"/>
          </a:xfrm>
        </p:spPr>
        <p:txBody>
          <a:bodyPr anchor="t" anchorCtr="0"/>
          <a:lstStyle>
            <a:lvl1pPr>
              <a:lnSpc>
                <a:spcPct val="100000"/>
              </a:lnSpc>
              <a:defRPr sz="6600">
                <a:solidFill>
                  <a:schemeClr val="tx1"/>
                </a:solidFill>
              </a:defRPr>
            </a:lvl1pPr>
          </a:lstStyle>
          <a:p>
            <a:r>
              <a:rPr lang="en-US" dirty="0"/>
              <a:t>“Tate </a:t>
            </a:r>
            <a:r>
              <a:rPr lang="en-US" dirty="0" err="1"/>
              <a:t>aute</a:t>
            </a:r>
            <a:r>
              <a:rPr lang="en-US" dirty="0"/>
              <a:t> </a:t>
            </a:r>
            <a:r>
              <a:rPr lang="en-US" dirty="0" err="1"/>
              <a:t>turept</a:t>
            </a:r>
            <a:r>
              <a:rPr lang="en-US" dirty="0"/>
              <a:t> </a:t>
            </a:r>
            <a:r>
              <a:rPr lang="en-US" dirty="0" err="1"/>
              <a:t>aliquist</a:t>
            </a:r>
            <a:r>
              <a:rPr lang="en-US" dirty="0"/>
              <a:t> qui </a:t>
            </a:r>
            <a:r>
              <a:rPr lang="en-US" dirty="0" err="1"/>
              <a:t>inct</a:t>
            </a:r>
            <a:r>
              <a:rPr lang="en-US" dirty="0"/>
              <a:t> volume.”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1479" y="3527977"/>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
        <p:nvSpPr>
          <p:cNvPr id="9" name="Picture Placeholder 9">
            <a:extLst>
              <a:ext uri="{FF2B5EF4-FFF2-40B4-BE49-F238E27FC236}">
                <a16:creationId xmlns:a16="http://schemas.microsoft.com/office/drawing/2014/main" id="{F572D0BD-54B0-6145-A69B-B0251CF5F8FF}"/>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BDDDB3EA-BDE4-984A-BEC7-AC77F1EAC9EE}"/>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12" name="Picture 11">
            <a:extLst>
              <a:ext uri="{FF2B5EF4-FFF2-40B4-BE49-F238E27FC236}">
                <a16:creationId xmlns:a16="http://schemas.microsoft.com/office/drawing/2014/main" id="{D6972559-DE4E-E743-9754-C9A479979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26991343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guide id="4" pos="5016" userDrawn="1">
          <p15:clr>
            <a:srgbClr val="FBAE40"/>
          </p15:clr>
        </p15:guide>
        <p15:guide id="5" orient="horz" pos="2064" userDrawn="1">
          <p15:clr>
            <a:srgbClr val="FBAE40"/>
          </p15:clr>
        </p15:guide>
        <p15:guide id="6" pos="573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hoto layou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bg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2"/>
                </a:solidFill>
              </a:defRPr>
            </a:lvl1pPr>
          </a:lstStyle>
          <a:p>
            <a:r>
              <a:rPr lang="en-US"/>
              <a:t>Page </a:t>
            </a:r>
            <a:fld id="{888928BD-9DD5-4B49-B597-3FD2BD4272DD}" type="slidenum">
              <a:rPr smtClean="0"/>
              <a:pPr/>
              <a:t>‹#›</a:t>
            </a:fld>
            <a:endParaRPr dirty="0"/>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Tree>
    <p:extLst>
      <p:ext uri="{BB962C8B-B14F-4D97-AF65-F5344CB8AC3E}">
        <p14:creationId xmlns:p14="http://schemas.microsoft.com/office/powerpoint/2010/main" val="203160373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Quote with photo layou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tx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9" name="Picture Placeholder 9">
            <a:extLst>
              <a:ext uri="{FF2B5EF4-FFF2-40B4-BE49-F238E27FC236}">
                <a16:creationId xmlns:a16="http://schemas.microsoft.com/office/drawing/2014/main" id="{FD3B73DE-1027-A345-8799-2CB21B752E4A}"/>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tx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pic>
        <p:nvPicPr>
          <p:cNvPr id="7" name="Picture 6">
            <a:extLst>
              <a:ext uri="{FF2B5EF4-FFF2-40B4-BE49-F238E27FC236}">
                <a16:creationId xmlns:a16="http://schemas.microsoft.com/office/drawing/2014/main" id="{F92DCA3B-A040-404A-83FA-2E538945BF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44265104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full page photo layout">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C0C60C6-77BC-6542-AB27-C94A14459DF9}"/>
              </a:ext>
            </a:extLst>
          </p:cNvPr>
          <p:cNvSpPr>
            <a:spLocks noGrp="1"/>
          </p:cNvSpPr>
          <p:nvPr>
            <p:ph type="pic" sz="quarter" idx="14"/>
          </p:nvPr>
        </p:nvSpPr>
        <p:spPr>
          <a:xfrm>
            <a:off x="-88" y="-11687"/>
            <a:ext cx="12214268" cy="6229924"/>
          </a:xfrm>
          <a:custGeom>
            <a:avLst/>
            <a:gdLst>
              <a:gd name="connsiteX0" fmla="*/ 0 w 12214268"/>
              <a:gd name="connsiteY0" fmla="*/ 1326577 h 6778626"/>
              <a:gd name="connsiteX1" fmla="*/ 1326577 w 12214268"/>
              <a:gd name="connsiteY1" fmla="*/ 0 h 6778626"/>
              <a:gd name="connsiteX2" fmla="*/ 10887691 w 12214268"/>
              <a:gd name="connsiteY2" fmla="*/ 0 h 6778626"/>
              <a:gd name="connsiteX3" fmla="*/ 12214268 w 12214268"/>
              <a:gd name="connsiteY3" fmla="*/ 1326577 h 6778626"/>
              <a:gd name="connsiteX4" fmla="*/ 12214268 w 12214268"/>
              <a:gd name="connsiteY4" fmla="*/ 5452049 h 6778626"/>
              <a:gd name="connsiteX5" fmla="*/ 10887691 w 12214268"/>
              <a:gd name="connsiteY5" fmla="*/ 6778626 h 6778626"/>
              <a:gd name="connsiteX6" fmla="*/ 1326577 w 12214268"/>
              <a:gd name="connsiteY6" fmla="*/ 6778626 h 6778626"/>
              <a:gd name="connsiteX7" fmla="*/ 0 w 12214268"/>
              <a:gd name="connsiteY7" fmla="*/ 5452049 h 6778626"/>
              <a:gd name="connsiteX8" fmla="*/ 0 w 12214268"/>
              <a:gd name="connsiteY8" fmla="*/ 1326577 h 6778626"/>
              <a:gd name="connsiteX0" fmla="*/ 0 w 12533274"/>
              <a:gd name="connsiteY0" fmla="*/ 1326577 h 6784976"/>
              <a:gd name="connsiteX1" fmla="*/ 1326577 w 12533274"/>
              <a:gd name="connsiteY1" fmla="*/ 0 h 6784976"/>
              <a:gd name="connsiteX2" fmla="*/ 10887691 w 12533274"/>
              <a:gd name="connsiteY2" fmla="*/ 0 h 6784976"/>
              <a:gd name="connsiteX3" fmla="*/ 12214268 w 12533274"/>
              <a:gd name="connsiteY3" fmla="*/ 1326577 h 6784976"/>
              <a:gd name="connsiteX4" fmla="*/ 12214268 w 12533274"/>
              <a:gd name="connsiteY4" fmla="*/ 5452049 h 6784976"/>
              <a:gd name="connsiteX5" fmla="*/ 12205316 w 12533274"/>
              <a:gd name="connsiteY5" fmla="*/ 6784976 h 6784976"/>
              <a:gd name="connsiteX6" fmla="*/ 1326577 w 12533274"/>
              <a:gd name="connsiteY6" fmla="*/ 6778626 h 6784976"/>
              <a:gd name="connsiteX7" fmla="*/ 0 w 12533274"/>
              <a:gd name="connsiteY7" fmla="*/ 5452049 h 6784976"/>
              <a:gd name="connsiteX8" fmla="*/ 0 w 12533274"/>
              <a:gd name="connsiteY8" fmla="*/ 1326577 h 6784976"/>
              <a:gd name="connsiteX0" fmla="*/ 0 w 12214268"/>
              <a:gd name="connsiteY0" fmla="*/ 1326577 h 6784976"/>
              <a:gd name="connsiteX1" fmla="*/ 1326577 w 12214268"/>
              <a:gd name="connsiteY1" fmla="*/ 0 h 6784976"/>
              <a:gd name="connsiteX2" fmla="*/ 10887691 w 12214268"/>
              <a:gd name="connsiteY2" fmla="*/ 0 h 6784976"/>
              <a:gd name="connsiteX3" fmla="*/ 12214268 w 12214268"/>
              <a:gd name="connsiteY3" fmla="*/ 1326577 h 6784976"/>
              <a:gd name="connsiteX4" fmla="*/ 12214268 w 12214268"/>
              <a:gd name="connsiteY4" fmla="*/ 5452049 h 6784976"/>
              <a:gd name="connsiteX5" fmla="*/ 12205316 w 12214268"/>
              <a:gd name="connsiteY5" fmla="*/ 6784976 h 6784976"/>
              <a:gd name="connsiteX6" fmla="*/ 1326577 w 12214268"/>
              <a:gd name="connsiteY6" fmla="*/ 6778626 h 6784976"/>
              <a:gd name="connsiteX7" fmla="*/ 0 w 12214268"/>
              <a:gd name="connsiteY7" fmla="*/ 5452049 h 6784976"/>
              <a:gd name="connsiteX8" fmla="*/ 0 w 12214268"/>
              <a:gd name="connsiteY8" fmla="*/ 1326577 h 6784976"/>
              <a:gd name="connsiteX0" fmla="*/ 0 w 12214268"/>
              <a:gd name="connsiteY0" fmla="*/ 1345510 h 6803909"/>
              <a:gd name="connsiteX1" fmla="*/ 1326577 w 12214268"/>
              <a:gd name="connsiteY1" fmla="*/ 18933 h 6803909"/>
              <a:gd name="connsiteX2" fmla="*/ 10887691 w 12214268"/>
              <a:gd name="connsiteY2" fmla="*/ 18933 h 6803909"/>
              <a:gd name="connsiteX3" fmla="*/ 12211093 w 12214268"/>
              <a:gd name="connsiteY3" fmla="*/ 573985 h 6803909"/>
              <a:gd name="connsiteX4" fmla="*/ 12214268 w 12214268"/>
              <a:gd name="connsiteY4" fmla="*/ 5470982 h 6803909"/>
              <a:gd name="connsiteX5" fmla="*/ 12205316 w 12214268"/>
              <a:gd name="connsiteY5" fmla="*/ 6803909 h 6803909"/>
              <a:gd name="connsiteX6" fmla="*/ 1326577 w 12214268"/>
              <a:gd name="connsiteY6" fmla="*/ 6797559 h 6803909"/>
              <a:gd name="connsiteX7" fmla="*/ 0 w 12214268"/>
              <a:gd name="connsiteY7" fmla="*/ 5470982 h 6803909"/>
              <a:gd name="connsiteX8" fmla="*/ 0 w 12214268"/>
              <a:gd name="connsiteY8" fmla="*/ 1345510 h 6803909"/>
              <a:gd name="connsiteX0" fmla="*/ 0 w 12214268"/>
              <a:gd name="connsiteY0" fmla="*/ 1326577 h 6784976"/>
              <a:gd name="connsiteX1" fmla="*/ 1326577 w 12214268"/>
              <a:gd name="connsiteY1" fmla="*/ 0 h 6784976"/>
              <a:gd name="connsiteX2" fmla="*/ 12211093 w 12214268"/>
              <a:gd name="connsiteY2" fmla="*/ 555052 h 6784976"/>
              <a:gd name="connsiteX3" fmla="*/ 12214268 w 12214268"/>
              <a:gd name="connsiteY3" fmla="*/ 5452049 h 6784976"/>
              <a:gd name="connsiteX4" fmla="*/ 12205316 w 12214268"/>
              <a:gd name="connsiteY4" fmla="*/ 6784976 h 6784976"/>
              <a:gd name="connsiteX5" fmla="*/ 1326577 w 12214268"/>
              <a:gd name="connsiteY5" fmla="*/ 6778626 h 6784976"/>
              <a:gd name="connsiteX6" fmla="*/ 0 w 12214268"/>
              <a:gd name="connsiteY6" fmla="*/ 5452049 h 6784976"/>
              <a:gd name="connsiteX7" fmla="*/ 0 w 12214268"/>
              <a:gd name="connsiteY7" fmla="*/ 1326577 h 6784976"/>
              <a:gd name="connsiteX0" fmla="*/ 0 w 12214268"/>
              <a:gd name="connsiteY0" fmla="*/ 578779 h 6802353"/>
              <a:gd name="connsiteX1" fmla="*/ 1326577 w 12214268"/>
              <a:gd name="connsiteY1" fmla="*/ 17377 h 6802353"/>
              <a:gd name="connsiteX2" fmla="*/ 12211093 w 12214268"/>
              <a:gd name="connsiteY2" fmla="*/ 572429 h 6802353"/>
              <a:gd name="connsiteX3" fmla="*/ 12214268 w 12214268"/>
              <a:gd name="connsiteY3" fmla="*/ 5469426 h 6802353"/>
              <a:gd name="connsiteX4" fmla="*/ 12205316 w 12214268"/>
              <a:gd name="connsiteY4" fmla="*/ 6802353 h 6802353"/>
              <a:gd name="connsiteX5" fmla="*/ 1326577 w 12214268"/>
              <a:gd name="connsiteY5" fmla="*/ 6796003 h 6802353"/>
              <a:gd name="connsiteX6" fmla="*/ 0 w 12214268"/>
              <a:gd name="connsiteY6" fmla="*/ 5469426 h 6802353"/>
              <a:gd name="connsiteX7" fmla="*/ 0 w 12214268"/>
              <a:gd name="connsiteY7" fmla="*/ 578779 h 6802353"/>
              <a:gd name="connsiteX0" fmla="*/ 0 w 12214268"/>
              <a:gd name="connsiteY0" fmla="*/ 614910 h 6838484"/>
              <a:gd name="connsiteX1" fmla="*/ 12211093 w 12214268"/>
              <a:gd name="connsiteY1" fmla="*/ 608560 h 6838484"/>
              <a:gd name="connsiteX2" fmla="*/ 12214268 w 12214268"/>
              <a:gd name="connsiteY2" fmla="*/ 5505557 h 6838484"/>
              <a:gd name="connsiteX3" fmla="*/ 12205316 w 12214268"/>
              <a:gd name="connsiteY3" fmla="*/ 6838484 h 6838484"/>
              <a:gd name="connsiteX4" fmla="*/ 1326577 w 12214268"/>
              <a:gd name="connsiteY4" fmla="*/ 6832134 h 6838484"/>
              <a:gd name="connsiteX5" fmla="*/ 0 w 12214268"/>
              <a:gd name="connsiteY5" fmla="*/ 5505557 h 6838484"/>
              <a:gd name="connsiteX6" fmla="*/ 0 w 12214268"/>
              <a:gd name="connsiteY6" fmla="*/ 614910 h 6838484"/>
              <a:gd name="connsiteX0" fmla="*/ 0 w 12214268"/>
              <a:gd name="connsiteY0" fmla="*/ 367024 h 6590598"/>
              <a:gd name="connsiteX1" fmla="*/ 12211093 w 12214268"/>
              <a:gd name="connsiteY1" fmla="*/ 360674 h 6590598"/>
              <a:gd name="connsiteX2" fmla="*/ 12214268 w 12214268"/>
              <a:gd name="connsiteY2" fmla="*/ 5257671 h 6590598"/>
              <a:gd name="connsiteX3" fmla="*/ 12205316 w 12214268"/>
              <a:gd name="connsiteY3" fmla="*/ 6590598 h 6590598"/>
              <a:gd name="connsiteX4" fmla="*/ 1326577 w 12214268"/>
              <a:gd name="connsiteY4" fmla="*/ 6584248 h 6590598"/>
              <a:gd name="connsiteX5" fmla="*/ 0 w 12214268"/>
              <a:gd name="connsiteY5" fmla="*/ 5257671 h 6590598"/>
              <a:gd name="connsiteX6" fmla="*/ 0 w 12214268"/>
              <a:gd name="connsiteY6" fmla="*/ 367024 h 6590598"/>
              <a:gd name="connsiteX0" fmla="*/ 0 w 12214268"/>
              <a:gd name="connsiteY0" fmla="*/ 6350 h 6229924"/>
              <a:gd name="connsiteX1" fmla="*/ 12211093 w 12214268"/>
              <a:gd name="connsiteY1" fmla="*/ 0 h 6229924"/>
              <a:gd name="connsiteX2" fmla="*/ 12214268 w 12214268"/>
              <a:gd name="connsiteY2" fmla="*/ 4896997 h 6229924"/>
              <a:gd name="connsiteX3" fmla="*/ 12205316 w 12214268"/>
              <a:gd name="connsiteY3" fmla="*/ 6229924 h 6229924"/>
              <a:gd name="connsiteX4" fmla="*/ 1326577 w 12214268"/>
              <a:gd name="connsiteY4" fmla="*/ 6223574 h 6229924"/>
              <a:gd name="connsiteX5" fmla="*/ 0 w 12214268"/>
              <a:gd name="connsiteY5" fmla="*/ 4896997 h 6229924"/>
              <a:gd name="connsiteX6" fmla="*/ 0 w 12214268"/>
              <a:gd name="connsiteY6" fmla="*/ 6350 h 62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4268" h="6229924">
                <a:moveTo>
                  <a:pt x="0" y="6350"/>
                </a:moveTo>
                <a:lnTo>
                  <a:pt x="12211093" y="0"/>
                </a:lnTo>
                <a:cubicBezTo>
                  <a:pt x="12212151" y="1632332"/>
                  <a:pt x="12213210" y="3264665"/>
                  <a:pt x="12214268" y="4896997"/>
                </a:cubicBezTo>
                <a:cubicBezTo>
                  <a:pt x="12214268" y="5629645"/>
                  <a:pt x="12207714" y="5969574"/>
                  <a:pt x="12205316" y="6229924"/>
                </a:cubicBezTo>
                <a:lnTo>
                  <a:pt x="1326577" y="6223574"/>
                </a:lnTo>
                <a:cubicBezTo>
                  <a:pt x="593929" y="6223574"/>
                  <a:pt x="0" y="5629645"/>
                  <a:pt x="0" y="4896997"/>
                </a:cubicBezTo>
                <a:lnTo>
                  <a:pt x="0" y="6350"/>
                </a:lnTo>
                <a:close/>
              </a:path>
            </a:pathLst>
          </a:custGeom>
          <a:solidFill>
            <a:srgbClr val="CCCCCC">
              <a:alpha val="72170"/>
            </a:srgbClr>
          </a:solidFill>
        </p:spPr>
        <p:txBody>
          <a:bodyPr vert="horz" lIns="0" tIns="45720" rIns="0" bIns="0" rtlCol="0" anchor="ctr" anchorCtr="0">
            <a:noAutofit/>
          </a:bodyPr>
          <a:lstStyle>
            <a:lvl1pPr marL="0" indent="0">
              <a:buNone/>
              <a:defRPr lang="en-US" sz="1801">
                <a:solidFill>
                  <a:schemeClr val="tx1"/>
                </a:solidFill>
              </a:defRPr>
            </a:lvl1pPr>
          </a:lstStyle>
          <a:p>
            <a:pPr lvl="0" algn="ctr"/>
            <a:r>
              <a:rPr lang="en-US"/>
              <a:t>Click icon to add picture</a:t>
            </a:r>
            <a:endParaRPr lang="en-US" dirty="0"/>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112628" cy="594360"/>
          </a:xfrm>
        </p:spPr>
        <p:txBody>
          <a:bodyPr anchor="t" anchorCtr="0"/>
          <a:lstStyle>
            <a:lvl1pPr>
              <a:lnSpc>
                <a:spcPct val="100000"/>
              </a:lnSpc>
              <a:defRPr>
                <a:solidFill>
                  <a:schemeClr val="bg1"/>
                </a:solidFill>
              </a:defRPr>
            </a:lvl1pPr>
          </a:lstStyle>
          <a:p>
            <a:r>
              <a:rPr lang="en-US" dirty="0"/>
              <a:t>Headline or Quote goes here. 3 lines preferred.</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2"/>
                </a:solidFill>
              </a:defRPr>
            </a:lvl1pPr>
          </a:lstStyle>
          <a:p>
            <a:r>
              <a:rPr lang="en-US"/>
              <a:t>Page </a:t>
            </a:r>
            <a:fld id="{888928BD-9DD5-4B49-B597-3FD2BD4272DD}" type="slidenum">
              <a:rPr smtClean="0"/>
              <a:pPr/>
              <a:t>‹#›</a:t>
            </a:fld>
            <a:endParaRPr dirty="0"/>
          </a:p>
        </p:txBody>
      </p:sp>
      <p:sp>
        <p:nvSpPr>
          <p:cNvPr id="10" name="Text Placeholder 5">
            <a:extLst>
              <a:ext uri="{FF2B5EF4-FFF2-40B4-BE49-F238E27FC236}">
                <a16:creationId xmlns:a16="http://schemas.microsoft.com/office/drawing/2014/main" id="{9D81B052-4991-E64B-9474-81AF4093EDD8}"/>
              </a:ext>
            </a:extLst>
          </p:cNvPr>
          <p:cNvSpPr>
            <a:spLocks noGrp="1"/>
          </p:cNvSpPr>
          <p:nvPr>
            <p:ph type="body" sz="quarter" idx="12" hasCustomPrompt="1"/>
          </p:nvPr>
        </p:nvSpPr>
        <p:spPr>
          <a:xfrm>
            <a:off x="411479" y="2339926"/>
            <a:ext cx="3048158" cy="761781"/>
          </a:xfrm>
        </p:spPr>
        <p:txBody>
          <a:bodyPr>
            <a:noAutofit/>
          </a:bodyPr>
          <a:lstStyle>
            <a:lvl1pPr marL="0" indent="0">
              <a:spcBef>
                <a:spcPts val="0"/>
              </a:spcBef>
              <a:buNone/>
              <a:defRPr sz="1600" b="0">
                <a:solidFill>
                  <a:schemeClr val="bg1"/>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Headline or pull quote</a:t>
            </a:r>
          </a:p>
          <a:p>
            <a:pPr lvl="0"/>
            <a:r>
              <a:rPr lang="en-US" dirty="0"/>
              <a:t>Author attribution</a:t>
            </a:r>
          </a:p>
        </p:txBody>
      </p:sp>
    </p:spTree>
    <p:extLst>
      <p:ext uri="{BB962C8B-B14F-4D97-AF65-F5344CB8AC3E}">
        <p14:creationId xmlns:p14="http://schemas.microsoft.com/office/powerpoint/2010/main" val="420932520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nse standard pag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11353799"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6" name="Text Placeholder 5">
            <a:extLst>
              <a:ext uri="{FF2B5EF4-FFF2-40B4-BE49-F238E27FC236}">
                <a16:creationId xmlns:a16="http://schemas.microsoft.com/office/drawing/2014/main" id="{F1E7FD49-05EC-C04E-87AA-DAE7AFCD5D10}"/>
              </a:ext>
            </a:extLst>
          </p:cNvPr>
          <p:cNvSpPr>
            <a:spLocks noGrp="1"/>
          </p:cNvSpPr>
          <p:nvPr>
            <p:ph type="body" sz="quarter" idx="12" hasCustomPrompt="1"/>
          </p:nvPr>
        </p:nvSpPr>
        <p:spPr>
          <a:xfrm>
            <a:off x="419098" y="1525181"/>
            <a:ext cx="11346180" cy="438912"/>
          </a:xfrm>
        </p:spPr>
        <p:txBody>
          <a:bodyPr>
            <a:noAutofit/>
          </a:bodyPr>
          <a:lstStyle>
            <a:lvl1pPr marL="0" indent="0">
              <a:buNone/>
              <a:defRPr b="1">
                <a:solidFill>
                  <a:schemeClr val="tx2">
                    <a:lumMod val="75000"/>
                  </a:schemeClr>
                </a:solidFill>
              </a:defRPr>
            </a:lvl1pPr>
            <a:lvl2pPr marL="0" indent="0">
              <a:buNone/>
              <a:defRPr b="1">
                <a:solidFill>
                  <a:schemeClr val="accent1"/>
                </a:solidFill>
              </a:defRPr>
            </a:lvl2pPr>
            <a:lvl3pPr marL="342900" indent="0">
              <a:buNone/>
              <a:defRPr b="1">
                <a:solidFill>
                  <a:schemeClr val="accent1"/>
                </a:solidFill>
              </a:defRPr>
            </a:lvl3pPr>
            <a:lvl4pPr marL="688975" indent="0">
              <a:buNone/>
              <a:defRPr b="1">
                <a:solidFill>
                  <a:schemeClr val="accent1"/>
                </a:solidFill>
              </a:defRPr>
            </a:lvl4pPr>
            <a:lvl5pPr marL="1028700" indent="0">
              <a:buNone/>
              <a:defRPr b="1">
                <a:solidFill>
                  <a:schemeClr val="accent1"/>
                </a:solidFill>
              </a:defRPr>
            </a:lvl5pPr>
          </a:lstStyle>
          <a:p>
            <a:pPr lvl="0"/>
            <a:r>
              <a:rPr lang="en-US" dirty="0"/>
              <a:t>Click to edit master text styles</a:t>
            </a:r>
          </a:p>
        </p:txBody>
      </p:sp>
      <p:sp>
        <p:nvSpPr>
          <p:cNvPr id="11" name="Text Placeholder 20">
            <a:extLst>
              <a:ext uri="{FF2B5EF4-FFF2-40B4-BE49-F238E27FC236}">
                <a16:creationId xmlns:a16="http://schemas.microsoft.com/office/drawing/2014/main" id="{6E50721F-E455-4E45-981D-289E45F6DDD0}"/>
              </a:ext>
            </a:extLst>
          </p:cNvPr>
          <p:cNvSpPr>
            <a:spLocks noGrp="1"/>
          </p:cNvSpPr>
          <p:nvPr>
            <p:ph type="body" sz="quarter" idx="11"/>
          </p:nvPr>
        </p:nvSpPr>
        <p:spPr>
          <a:xfrm>
            <a:off x="411163"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0">
            <a:extLst>
              <a:ext uri="{FF2B5EF4-FFF2-40B4-BE49-F238E27FC236}">
                <a16:creationId xmlns:a16="http://schemas.microsoft.com/office/drawing/2014/main" id="{083A09CB-826C-2F4F-A76A-1F727FB34DF7}"/>
              </a:ext>
            </a:extLst>
          </p:cNvPr>
          <p:cNvSpPr>
            <a:spLocks noGrp="1"/>
          </p:cNvSpPr>
          <p:nvPr>
            <p:ph type="body" sz="quarter" idx="13"/>
          </p:nvPr>
        </p:nvSpPr>
        <p:spPr>
          <a:xfrm>
            <a:off x="6102126" y="1964091"/>
            <a:ext cx="5532437" cy="3657600"/>
          </a:xfrm>
        </p:spPr>
        <p:txBody>
          <a:bodyPr/>
          <a:lstStyle>
            <a:lvl1pPr marL="0" indent="0">
              <a:spcBef>
                <a:spcPts val="1200"/>
              </a:spcBef>
              <a:spcAft>
                <a:spcPts val="600"/>
              </a:spcAft>
              <a:buNone/>
              <a:defRPr>
                <a:solidFill>
                  <a:schemeClr val="tx1"/>
                </a:solidFill>
              </a:defRPr>
            </a:lvl1pPr>
            <a:lvl2pPr marL="176213" indent="-176213">
              <a:spcBef>
                <a:spcPts val="1200"/>
              </a:spcBef>
              <a:spcAft>
                <a:spcPts val="900"/>
              </a:spcAft>
              <a:tabLst/>
              <a:defRPr>
                <a:solidFill>
                  <a:schemeClr val="tx1"/>
                </a:solidFill>
              </a:defRPr>
            </a:lvl2pPr>
            <a:lvl3pPr marL="522288" indent="-179388">
              <a:spcBef>
                <a:spcPts val="600"/>
              </a:spcBef>
              <a:tabLst/>
              <a:defRPr>
                <a:solidFill>
                  <a:schemeClr val="tx1"/>
                </a:solidFill>
              </a:defRPr>
            </a:lvl3pPr>
            <a:lvl4pPr marL="858838" indent="-169863">
              <a:spcBef>
                <a:spcPts val="1200"/>
              </a:spcBef>
              <a:tabLst/>
              <a:defRPr>
                <a:solidFill>
                  <a:schemeClr val="tx1"/>
                </a:solidFill>
              </a:defRPr>
            </a:lvl4pPr>
            <a:lvl5pPr marL="1203325" indent="-174625">
              <a:spcBef>
                <a:spcPts val="1200"/>
              </a:spcBef>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125413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12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half) layou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Tree>
    <p:extLst>
      <p:ext uri="{BB962C8B-B14F-4D97-AF65-F5344CB8AC3E}">
        <p14:creationId xmlns:p14="http://schemas.microsoft.com/office/powerpoint/2010/main" val="3168284520"/>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Headline only (half) layout (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A005B-3B6F-2F40-9DD6-F35F80A79E5B}"/>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pic>
        <p:nvPicPr>
          <p:cNvPr id="5" name="Picture 4">
            <a:extLst>
              <a:ext uri="{FF2B5EF4-FFF2-40B4-BE49-F238E27FC236}">
                <a16:creationId xmlns:a16="http://schemas.microsoft.com/office/drawing/2014/main" id="{58CAC4CE-2B32-644F-8DEF-BC84948DAC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6" name="TextBox 5">
            <a:extLst>
              <a:ext uri="{FF2B5EF4-FFF2-40B4-BE49-F238E27FC236}">
                <a16:creationId xmlns:a16="http://schemas.microsoft.com/office/drawing/2014/main" id="{3770E06A-2DAF-CE40-AD42-377A322D2023}"/>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80" y="301486"/>
            <a:ext cx="5074920" cy="594360"/>
          </a:xfrm>
        </p:spPr>
        <p:txBody>
          <a:bodyPr anchor="t" anchorCtr="0"/>
          <a:lstStyle>
            <a:lvl1pPr>
              <a:lnSpc>
                <a:spcPct val="100000"/>
              </a:lnSpc>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Tree>
    <p:extLst>
      <p:ext uri="{BB962C8B-B14F-4D97-AF65-F5344CB8AC3E}">
        <p14:creationId xmlns:p14="http://schemas.microsoft.com/office/powerpoint/2010/main" val="2574158022"/>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Three 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62484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597156"/>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816027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Tree>
    <p:extLst>
      <p:ext uri="{BB962C8B-B14F-4D97-AF65-F5344CB8AC3E}">
        <p14:creationId xmlns:p14="http://schemas.microsoft.com/office/powerpoint/2010/main" val="2033346055"/>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layout with gutter">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2796123986"/>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ble single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7" name="Table Placeholder 6">
            <a:extLst>
              <a:ext uri="{FF2B5EF4-FFF2-40B4-BE49-F238E27FC236}">
                <a16:creationId xmlns:a16="http://schemas.microsoft.com/office/drawing/2014/main" id="{810BC882-1B6A-C643-B5DC-95AECBE04615}"/>
              </a:ext>
            </a:extLst>
          </p:cNvPr>
          <p:cNvSpPr>
            <a:spLocks noGrp="1"/>
          </p:cNvSpPr>
          <p:nvPr>
            <p:ph type="tbl" sz="quarter" idx="14"/>
          </p:nvPr>
        </p:nvSpPr>
        <p:spPr>
          <a:xfrm>
            <a:off x="419100" y="1714500"/>
            <a:ext cx="11353800" cy="3848100"/>
          </a:xfrm>
        </p:spPr>
        <p:txBody>
          <a:bodyPr/>
          <a:lstStyle>
            <a:lvl1pPr marL="0" indent="0" algn="l">
              <a:buNone/>
              <a:defRPr>
                <a:solidFill>
                  <a:schemeClr val="tx1"/>
                </a:solidFill>
              </a:defRPr>
            </a:lvl1pPr>
          </a:lstStyle>
          <a:p>
            <a:r>
              <a:rPr lang="en-US"/>
              <a:t>Click icon to add table</a:t>
            </a:r>
            <a:endParaRPr lang="en-US" dirty="0"/>
          </a:p>
        </p:txBody>
      </p:sp>
    </p:spTree>
    <p:extLst>
      <p:ext uri="{BB962C8B-B14F-4D97-AF65-F5344CB8AC3E}">
        <p14:creationId xmlns:p14="http://schemas.microsoft.com/office/powerpoint/2010/main" val="384373177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headline and overview (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bg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Tree>
    <p:extLst>
      <p:ext uri="{BB962C8B-B14F-4D97-AF65-F5344CB8AC3E}">
        <p14:creationId xmlns:p14="http://schemas.microsoft.com/office/powerpoint/2010/main" val="3612316092"/>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hart headline and overview (with bar) lay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9725A-F3D9-8D49-923D-D2FB2D166458}"/>
              </a:ext>
            </a:extLst>
          </p:cNvPr>
          <p:cNvSpPr/>
          <p:nvPr userDrawn="1"/>
        </p:nvSpPr>
        <p:spPr>
          <a:xfrm>
            <a:off x="0" y="6211888"/>
            <a:ext cx="12192000" cy="6461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dirty="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pic>
        <p:nvPicPr>
          <p:cNvPr id="14" name="Picture 13">
            <a:extLst>
              <a:ext uri="{FF2B5EF4-FFF2-40B4-BE49-F238E27FC236}">
                <a16:creationId xmlns:a16="http://schemas.microsoft.com/office/drawing/2014/main" id="{C157FB6E-BA79-B84F-B034-AC5DAD8FA0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15" name="TextBox 14">
            <a:extLst>
              <a:ext uri="{FF2B5EF4-FFF2-40B4-BE49-F238E27FC236}">
                <a16:creationId xmlns:a16="http://schemas.microsoft.com/office/drawing/2014/main" id="{BECEBDC0-170D-3F46-B8E3-9F6FF73D657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Tree>
    <p:extLst>
      <p:ext uri="{BB962C8B-B14F-4D97-AF65-F5344CB8AC3E}">
        <p14:creationId xmlns:p14="http://schemas.microsoft.com/office/powerpoint/2010/main" val="5076458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hart headline and overview (no bar)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8" name="TextBox 7">
            <a:extLst>
              <a:ext uri="{FF2B5EF4-FFF2-40B4-BE49-F238E27FC236}">
                <a16:creationId xmlns:a16="http://schemas.microsoft.com/office/drawing/2014/main" id="{1840B7E8-F8A7-134A-8BE4-858EABF06A7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9" name="Picture 8">
            <a:extLst>
              <a:ext uri="{FF2B5EF4-FFF2-40B4-BE49-F238E27FC236}">
                <a16:creationId xmlns:a16="http://schemas.microsoft.com/office/drawing/2014/main" id="{16EB55C8-8418-3A49-B328-4007DCEA61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63464890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and circular icons or photo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bg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bg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8" name="Picture Placeholder 5">
            <a:extLst>
              <a:ext uri="{FF2B5EF4-FFF2-40B4-BE49-F238E27FC236}">
                <a16:creationId xmlns:a16="http://schemas.microsoft.com/office/drawing/2014/main" id="{2D95D759-9E1C-FA47-A579-B4314F7ED122}"/>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9" name="Picture Placeholder 5">
            <a:extLst>
              <a:ext uri="{FF2B5EF4-FFF2-40B4-BE49-F238E27FC236}">
                <a16:creationId xmlns:a16="http://schemas.microsoft.com/office/drawing/2014/main" id="{7346DB20-0CAE-C245-B54A-809B76EE8A90}"/>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0" name="Picture Placeholder 5">
            <a:extLst>
              <a:ext uri="{FF2B5EF4-FFF2-40B4-BE49-F238E27FC236}">
                <a16:creationId xmlns:a16="http://schemas.microsoft.com/office/drawing/2014/main" id="{4F1E6A3E-3919-4F49-926C-D2471003EFA6}"/>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45C2B0B-2F9D-574F-B789-4F6E9A9DA563}"/>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748F4247-B4F4-3F4E-A9E5-A11684A1F777}"/>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23" name="Picture Placeholder 5">
            <a:extLst>
              <a:ext uri="{FF2B5EF4-FFF2-40B4-BE49-F238E27FC236}">
                <a16:creationId xmlns:a16="http://schemas.microsoft.com/office/drawing/2014/main" id="{9B2FA43E-B762-BC4B-B98A-9453FCEBF3D1}"/>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877620940"/>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Headline and circular icons or photo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D90-1AC3-0448-9612-8BFC6C08D10A}"/>
              </a:ext>
            </a:extLst>
          </p:cNvPr>
          <p:cNvSpPr>
            <a:spLocks noGrp="1"/>
          </p:cNvSpPr>
          <p:nvPr>
            <p:ph type="title" hasCustomPrompt="1"/>
          </p:nvPr>
        </p:nvSpPr>
        <p:spPr>
          <a:xfrm>
            <a:off x="411479" y="301486"/>
            <a:ext cx="5074921" cy="594360"/>
          </a:xfrm>
        </p:spPr>
        <p:txBody>
          <a:bodyPr anchor="t" anchorCtr="0"/>
          <a:lstStyle>
            <a:lvl1pPr>
              <a:lnSpc>
                <a:spcPct val="100000"/>
              </a:lnSpc>
              <a:defRPr>
                <a:solidFill>
                  <a:schemeClr val="tx1"/>
                </a:solidFill>
              </a:defRPr>
            </a:lvl1pPr>
          </a:lstStyle>
          <a:p>
            <a:r>
              <a:rPr lang="en-US" dirty="0"/>
              <a:t>Click to edit master title slide</a:t>
            </a:r>
          </a:p>
        </p:txBody>
      </p:sp>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5" name="Text Placeholder 4">
            <a:extLst>
              <a:ext uri="{FF2B5EF4-FFF2-40B4-BE49-F238E27FC236}">
                <a16:creationId xmlns:a16="http://schemas.microsoft.com/office/drawing/2014/main" id="{91A11BC1-DB21-FF4C-AE86-BE5F574C7EF7}"/>
              </a:ext>
            </a:extLst>
          </p:cNvPr>
          <p:cNvSpPr>
            <a:spLocks noGrp="1"/>
          </p:cNvSpPr>
          <p:nvPr>
            <p:ph type="body" sz="quarter" idx="13" hasCustomPrompt="1"/>
          </p:nvPr>
        </p:nvSpPr>
        <p:spPr>
          <a:xfrm>
            <a:off x="6254750" y="499867"/>
            <a:ext cx="5518150" cy="1214633"/>
          </a:xfrm>
        </p:spPr>
        <p:txBody>
          <a:bodyPr/>
          <a:lstStyle>
            <a:lvl1pPr marL="0" indent="0">
              <a:buNone/>
              <a:defRPr lang="en-US" sz="2001" b="0" i="0" kern="1200" dirty="0" smtClean="0">
                <a:solidFill>
                  <a:schemeClr val="tx1"/>
                </a:solidFill>
                <a:latin typeface="Sage Text" panose="02010503040201060103" pitchFamily="2" charset="77"/>
                <a:ea typeface="+mn-ea"/>
                <a:cs typeface="+mn-cs"/>
              </a:defRPr>
            </a:lvl1pPr>
            <a:lvl2pPr marL="342900" indent="-342900">
              <a:defRPr lang="en-US" sz="2001" b="0" i="0" kern="1200" dirty="0" smtClean="0">
                <a:solidFill>
                  <a:schemeClr val="tx1"/>
                </a:solidFill>
                <a:latin typeface="Sage Text" panose="02010503040201060103" pitchFamily="2" charset="77"/>
                <a:ea typeface="+mn-ea"/>
                <a:cs typeface="+mn-cs"/>
              </a:defRPr>
            </a:lvl2pPr>
            <a:lvl3pPr marL="685800" indent="-342900">
              <a:defRPr lang="en-US" sz="1801" b="0" i="0" kern="1200" dirty="0" smtClean="0">
                <a:solidFill>
                  <a:schemeClr val="tx1"/>
                </a:solidFill>
                <a:latin typeface="Sage Text" panose="02010503040201060103" pitchFamily="2" charset="77"/>
                <a:ea typeface="+mn-ea"/>
                <a:cs typeface="+mn-cs"/>
              </a:defRPr>
            </a:lvl3pPr>
            <a:lvl4pPr marL="974725" indent="-285750">
              <a:defRPr lang="en-US" sz="1600" b="0" i="0" kern="1200" dirty="0" smtClean="0">
                <a:solidFill>
                  <a:schemeClr val="tx1"/>
                </a:solidFill>
                <a:latin typeface="Sage Text" panose="02010503040201060103" pitchFamily="2" charset="77"/>
                <a:ea typeface="+mn-ea"/>
                <a:cs typeface="+mn-cs"/>
              </a:defRPr>
            </a:lvl4pPr>
            <a:lvl5pPr marL="1314450" indent="-285750">
              <a:defRPr lang="en-US" sz="1400" b="0" i="0" kern="1200" dirty="0">
                <a:solidFill>
                  <a:schemeClr val="tx1"/>
                </a:solidFill>
                <a:latin typeface="Sage Text" panose="02010503040201060103" pitchFamily="2" charset="77"/>
                <a:ea typeface="+mn-ea"/>
                <a:cs typeface="+mn-cs"/>
              </a:defRPr>
            </a:lvl5pPr>
          </a:lstStyle>
          <a:p>
            <a:pPr marL="0" lvl="0" indent="0" algn="l" defTabSz="914400" rtl="0" eaLnBrk="1" latinLnBrk="0" hangingPunct="1">
              <a:lnSpc>
                <a:spcPct val="100000"/>
              </a:lnSpc>
              <a:spcBef>
                <a:spcPts val="1200"/>
              </a:spcBef>
              <a:spcAft>
                <a:spcPts val="600"/>
              </a:spcAft>
              <a:buFont typeface="Sage Text" panose="02010503040201060103" pitchFamily="50" charset="0"/>
              <a:buNone/>
            </a:pPr>
            <a:r>
              <a:rPr lang="en-US" dirty="0"/>
              <a:t>Click to edit master text styles</a:t>
            </a:r>
          </a:p>
        </p:txBody>
      </p:sp>
      <p:sp>
        <p:nvSpPr>
          <p:cNvPr id="6" name="Picture Placeholder 5">
            <a:extLst>
              <a:ext uri="{FF2B5EF4-FFF2-40B4-BE49-F238E27FC236}">
                <a16:creationId xmlns:a16="http://schemas.microsoft.com/office/drawing/2014/main" id="{7CE465BA-D177-4845-8F55-BFA1F5981931}"/>
              </a:ext>
            </a:extLst>
          </p:cNvPr>
          <p:cNvSpPr>
            <a:spLocks noGrp="1" noChangeAspect="1"/>
          </p:cNvSpPr>
          <p:nvPr>
            <p:ph type="pic" sz="quarter" idx="14"/>
          </p:nvPr>
        </p:nvSpPr>
        <p:spPr>
          <a:xfrm>
            <a:off x="411163"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366DB60F-28A9-8744-B80E-672F469889D4}"/>
              </a:ext>
            </a:extLst>
          </p:cNvPr>
          <p:cNvSpPr>
            <a:spLocks noGrp="1" noChangeAspect="1"/>
          </p:cNvSpPr>
          <p:nvPr>
            <p:ph type="pic" sz="quarter" idx="15"/>
          </p:nvPr>
        </p:nvSpPr>
        <p:spPr>
          <a:xfrm>
            <a:off x="4229017"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86246EC-D6A8-E745-9F5E-08F2C9F6AF95}"/>
              </a:ext>
            </a:extLst>
          </p:cNvPr>
          <p:cNvSpPr>
            <a:spLocks noGrp="1" noChangeAspect="1"/>
          </p:cNvSpPr>
          <p:nvPr>
            <p:ph type="pic" sz="quarter" idx="16"/>
          </p:nvPr>
        </p:nvSpPr>
        <p:spPr>
          <a:xfrm>
            <a:off x="232009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5E6755B-3855-734B-9DF1-06988B97E4AA}"/>
              </a:ext>
            </a:extLst>
          </p:cNvPr>
          <p:cNvSpPr>
            <a:spLocks noGrp="1" noChangeAspect="1"/>
          </p:cNvSpPr>
          <p:nvPr>
            <p:ph type="pic" sz="quarter" idx="17"/>
          </p:nvPr>
        </p:nvSpPr>
        <p:spPr>
          <a:xfrm>
            <a:off x="6137944"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C544D7-ACE1-A447-90E5-9610DD79D82F}"/>
              </a:ext>
            </a:extLst>
          </p:cNvPr>
          <p:cNvSpPr>
            <a:spLocks noGrp="1" noChangeAspect="1"/>
          </p:cNvSpPr>
          <p:nvPr>
            <p:ph type="pic" sz="quarter" idx="18"/>
          </p:nvPr>
        </p:nvSpPr>
        <p:spPr>
          <a:xfrm>
            <a:off x="9955800"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854D32BA-286C-9B43-B66C-A417CC4D2C43}"/>
              </a:ext>
            </a:extLst>
          </p:cNvPr>
          <p:cNvSpPr>
            <a:spLocks noGrp="1" noChangeAspect="1"/>
          </p:cNvSpPr>
          <p:nvPr>
            <p:ph type="pic" sz="quarter" idx="19"/>
          </p:nvPr>
        </p:nvSpPr>
        <p:spPr>
          <a:xfrm>
            <a:off x="8046871" y="2324100"/>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672F5E2-0941-C940-B139-3BD1FA715BA8}"/>
              </a:ext>
            </a:extLst>
          </p:cNvPr>
          <p:cNvSpPr>
            <a:spLocks noGrp="1" noChangeAspect="1"/>
          </p:cNvSpPr>
          <p:nvPr>
            <p:ph type="pic" sz="quarter" idx="20"/>
          </p:nvPr>
        </p:nvSpPr>
        <p:spPr>
          <a:xfrm>
            <a:off x="411163"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9182EF3A-A7BE-7E41-BF27-DA145A248F71}"/>
              </a:ext>
            </a:extLst>
          </p:cNvPr>
          <p:cNvSpPr>
            <a:spLocks noGrp="1" noChangeAspect="1"/>
          </p:cNvSpPr>
          <p:nvPr>
            <p:ph type="pic" sz="quarter" idx="21"/>
          </p:nvPr>
        </p:nvSpPr>
        <p:spPr>
          <a:xfrm>
            <a:off x="4229017"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568CF13C-EDC8-9F48-81DB-BB7B7D21751B}"/>
              </a:ext>
            </a:extLst>
          </p:cNvPr>
          <p:cNvSpPr>
            <a:spLocks noGrp="1" noChangeAspect="1"/>
          </p:cNvSpPr>
          <p:nvPr>
            <p:ph type="pic" sz="quarter" idx="22"/>
          </p:nvPr>
        </p:nvSpPr>
        <p:spPr>
          <a:xfrm>
            <a:off x="232009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5" name="Picture Placeholder 5">
            <a:extLst>
              <a:ext uri="{FF2B5EF4-FFF2-40B4-BE49-F238E27FC236}">
                <a16:creationId xmlns:a16="http://schemas.microsoft.com/office/drawing/2014/main" id="{18D8C3EF-2A84-CE4D-A7D3-EA2C88013EF5}"/>
              </a:ext>
            </a:extLst>
          </p:cNvPr>
          <p:cNvSpPr>
            <a:spLocks noGrp="1" noChangeAspect="1"/>
          </p:cNvSpPr>
          <p:nvPr>
            <p:ph type="pic" sz="quarter" idx="23"/>
          </p:nvPr>
        </p:nvSpPr>
        <p:spPr>
          <a:xfrm>
            <a:off x="6137944"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2392B13C-6429-6945-AFA5-2B53E49B1294}"/>
              </a:ext>
            </a:extLst>
          </p:cNvPr>
          <p:cNvSpPr>
            <a:spLocks noGrp="1" noChangeAspect="1"/>
          </p:cNvSpPr>
          <p:nvPr>
            <p:ph type="pic" sz="quarter" idx="24"/>
          </p:nvPr>
        </p:nvSpPr>
        <p:spPr>
          <a:xfrm>
            <a:off x="9955800"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7F60EDA6-E325-B54F-9D28-E0AF81634FBB}"/>
              </a:ext>
            </a:extLst>
          </p:cNvPr>
          <p:cNvSpPr>
            <a:spLocks noGrp="1" noChangeAspect="1"/>
          </p:cNvSpPr>
          <p:nvPr>
            <p:ph type="pic" sz="quarter" idx="25"/>
          </p:nvPr>
        </p:nvSpPr>
        <p:spPr>
          <a:xfrm>
            <a:off x="8046871" y="4208907"/>
            <a:ext cx="1545336" cy="1545336"/>
          </a:xfrm>
          <a:prstGeom prst="ellipse">
            <a:avLst/>
          </a:prstGeom>
          <a:solidFill>
            <a:srgbClr val="CCCCCC">
              <a:alpha val="72000"/>
            </a:srgbClr>
          </a:solidFill>
        </p:spPr>
        <p:txBody>
          <a:bodyPr tIns="0" bIns="0" anchor="ctr" anchorCtr="0"/>
          <a:lstStyle>
            <a:lvl1pPr marL="0" indent="0" algn="ctr">
              <a:buNone/>
              <a:defRPr sz="1400">
                <a:solidFill>
                  <a:schemeClr val="tx1"/>
                </a:solidFill>
              </a:defRPr>
            </a:lvl1pPr>
          </a:lstStyle>
          <a:p>
            <a:r>
              <a:rPr lang="en-US"/>
              <a:t>Click icon to add picture</a:t>
            </a:r>
            <a:endParaRPr lang="en-US" dirty="0"/>
          </a:p>
        </p:txBody>
      </p:sp>
      <p:sp>
        <p:nvSpPr>
          <p:cNvPr id="18" name="TextBox 17">
            <a:extLst>
              <a:ext uri="{FF2B5EF4-FFF2-40B4-BE49-F238E27FC236}">
                <a16:creationId xmlns:a16="http://schemas.microsoft.com/office/drawing/2014/main" id="{A5ED16CF-B73D-9648-9F50-B694604898A0}"/>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9" name="Picture 18">
            <a:extLst>
              <a:ext uri="{FF2B5EF4-FFF2-40B4-BE49-F238E27FC236}">
                <a16:creationId xmlns:a16="http://schemas.microsoft.com/office/drawing/2014/main" id="{B12E5EF4-711E-664B-84E4-22867623C4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1182714531"/>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3456" userDrawn="1">
          <p15:clr>
            <a:srgbClr val="FBAE40"/>
          </p15:clr>
        </p15:guide>
        <p15:guide id="3" orient="horz" pos="146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ple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354730101"/>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Multiple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4" name="Picture Placeholder 9">
            <a:extLst>
              <a:ext uri="{FF2B5EF4-FFF2-40B4-BE49-F238E27FC236}">
                <a16:creationId xmlns:a16="http://schemas.microsoft.com/office/drawing/2014/main" id="{8091B092-924E-D547-93CA-35CF9F75FD85}"/>
              </a:ext>
            </a:extLst>
          </p:cNvPr>
          <p:cNvSpPr>
            <a:spLocks noGrp="1"/>
          </p:cNvSpPr>
          <p:nvPr>
            <p:ph type="pic" sz="quarter" idx="14"/>
          </p:nvPr>
        </p:nvSpPr>
        <p:spPr>
          <a:xfrm>
            <a:off x="9104193"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5" name="Picture Placeholder 9">
            <a:extLst>
              <a:ext uri="{FF2B5EF4-FFF2-40B4-BE49-F238E27FC236}">
                <a16:creationId xmlns:a16="http://schemas.microsoft.com/office/drawing/2014/main" id="{433D041E-D5E1-9145-84E0-0897FDEF7F3C}"/>
              </a:ext>
            </a:extLst>
          </p:cNvPr>
          <p:cNvSpPr>
            <a:spLocks noGrp="1"/>
          </p:cNvSpPr>
          <p:nvPr>
            <p:ph type="pic" sz="quarter" idx="15"/>
          </p:nvPr>
        </p:nvSpPr>
        <p:spPr>
          <a:xfrm>
            <a:off x="9104193"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44863A97-665E-8145-8B1B-300D94673934}"/>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7" name="Picture Placeholder 9">
            <a:extLst>
              <a:ext uri="{FF2B5EF4-FFF2-40B4-BE49-F238E27FC236}">
                <a16:creationId xmlns:a16="http://schemas.microsoft.com/office/drawing/2014/main" id="{6C9CE0AC-C07C-0649-8336-F3C607590D54}"/>
              </a:ext>
            </a:extLst>
          </p:cNvPr>
          <p:cNvSpPr>
            <a:spLocks noGrp="1"/>
          </p:cNvSpPr>
          <p:nvPr>
            <p:ph type="pic" sz="quarter" idx="17"/>
          </p:nvPr>
        </p:nvSpPr>
        <p:spPr>
          <a:xfrm>
            <a:off x="6210300" y="384175"/>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8" name="Picture Placeholder 9">
            <a:extLst>
              <a:ext uri="{FF2B5EF4-FFF2-40B4-BE49-F238E27FC236}">
                <a16:creationId xmlns:a16="http://schemas.microsoft.com/office/drawing/2014/main" id="{4423E1DA-5EB8-FD4D-82B5-3A8D3DA3335D}"/>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9" name="TextBox 8">
            <a:extLst>
              <a:ext uri="{FF2B5EF4-FFF2-40B4-BE49-F238E27FC236}">
                <a16:creationId xmlns:a16="http://schemas.microsoft.com/office/drawing/2014/main" id="{14D92B9F-9796-C54C-83EA-7652F4522CED}"/>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0" name="Picture 9">
            <a:extLst>
              <a:ext uri="{FF2B5EF4-FFF2-40B4-BE49-F238E27FC236}">
                <a16:creationId xmlns:a16="http://schemas.microsoft.com/office/drawing/2014/main" id="{E387412F-7770-F04C-B6A7-D6297E68E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Tree>
    <p:extLst>
      <p:ext uri="{BB962C8B-B14F-4D97-AF65-F5344CB8AC3E}">
        <p14:creationId xmlns:p14="http://schemas.microsoft.com/office/powerpoint/2010/main" val="4020782258"/>
      </p:ext>
    </p:extLst>
  </p:cSld>
  <p:clrMapOvr>
    <a:masterClrMapping/>
  </p:clrMapOvr>
  <p:extLst>
    <p:ext uri="{DCECCB84-F9BA-43D5-87BE-67443E8EF086}">
      <p15:sldGuideLst xmlns:p15="http://schemas.microsoft.com/office/powerpoint/2012/main">
        <p15:guide id="1" pos="3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Three photo top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547872"/>
            <a:ext cx="5527632"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5344356"/>
            <a:ext cx="3837867" cy="794463"/>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9">
            <a:extLst>
              <a:ext uri="{FF2B5EF4-FFF2-40B4-BE49-F238E27FC236}">
                <a16:creationId xmlns:a16="http://schemas.microsoft.com/office/drawing/2014/main" id="{717805F2-9FA4-B245-8814-533F3C76EC8E}"/>
              </a:ext>
            </a:extLst>
          </p:cNvPr>
          <p:cNvSpPr>
            <a:spLocks noGrp="1"/>
          </p:cNvSpPr>
          <p:nvPr>
            <p:ph type="pic" sz="quarter" idx="12"/>
          </p:nvPr>
        </p:nvSpPr>
        <p:spPr>
          <a:xfrm>
            <a:off x="419100" y="384175"/>
            <a:ext cx="5529156"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7CEAE169-81E8-A248-8AAC-7764DD962D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sp>
        <p:nvSpPr>
          <p:cNvPr id="7" name="Picture Placeholder 9">
            <a:extLst>
              <a:ext uri="{FF2B5EF4-FFF2-40B4-BE49-F238E27FC236}">
                <a16:creationId xmlns:a16="http://schemas.microsoft.com/office/drawing/2014/main" id="{A696C0BE-9E58-944C-B9FE-39F168CDF7F4}"/>
              </a:ext>
            </a:extLst>
          </p:cNvPr>
          <p:cNvSpPr>
            <a:spLocks noGrp="1"/>
          </p:cNvSpPr>
          <p:nvPr>
            <p:ph type="pic" sz="quarter" idx="13"/>
          </p:nvPr>
        </p:nvSpPr>
        <p:spPr>
          <a:xfrm>
            <a:off x="6248400"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
        <p:nvSpPr>
          <p:cNvPr id="9" name="Picture Placeholder 9">
            <a:extLst>
              <a:ext uri="{FF2B5EF4-FFF2-40B4-BE49-F238E27FC236}">
                <a16:creationId xmlns:a16="http://schemas.microsoft.com/office/drawing/2014/main" id="{DE9A8C46-E722-3D4C-A44E-7823EB8700D7}"/>
              </a:ext>
            </a:extLst>
          </p:cNvPr>
          <p:cNvSpPr>
            <a:spLocks noGrp="1"/>
          </p:cNvSpPr>
          <p:nvPr>
            <p:ph type="pic" sz="quarter" idx="14"/>
          </p:nvPr>
        </p:nvSpPr>
        <p:spPr>
          <a:xfrm>
            <a:off x="9104193" y="384175"/>
            <a:ext cx="2668705" cy="2994144"/>
          </a:xfrm>
          <a:prstGeom prst="rect">
            <a:avLst/>
          </a:prstGeom>
          <a:solidFill>
            <a:srgbClr val="CCCCCC">
              <a:alpha val="72170"/>
            </a:srgbClr>
          </a:solidFill>
        </p:spPr>
        <p:txBody>
          <a:bodyPr lIns="0" rIns="0" anchor="ctr" anchorCtr="0"/>
          <a:lstStyle>
            <a:lvl1pPr marL="0" indent="0" algn="ctr">
              <a:buNone/>
              <a:defRPr sz="1801" b="0" i="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436139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column content +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latin typeface="+mn-lt"/>
              </a:defRPr>
            </a:lvl1pPr>
          </a:lstStyle>
          <a:p>
            <a:r>
              <a:rPr lang="en-US" dirty="0"/>
              <a:t>Click to edit master title style</a:t>
            </a:r>
          </a:p>
        </p:txBody>
      </p:sp>
      <p:sp>
        <p:nvSpPr>
          <p:cNvPr id="4" name="Text Placeholder 3">
            <a:extLst>
              <a:ext uri="{FF2B5EF4-FFF2-40B4-BE49-F238E27FC236}">
                <a16:creationId xmlns:a16="http://schemas.microsoft.com/office/drawing/2014/main" id="{45721076-7999-4546-811B-E73C01B5D190}"/>
              </a:ext>
            </a:extLst>
          </p:cNvPr>
          <p:cNvSpPr>
            <a:spLocks noGrp="1"/>
          </p:cNvSpPr>
          <p:nvPr>
            <p:ph type="body" sz="quarter" idx="19"/>
          </p:nvPr>
        </p:nvSpPr>
        <p:spPr>
          <a:xfrm>
            <a:off x="419100" y="1714500"/>
            <a:ext cx="25146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2514889"/>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Left column content +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9" name="Picture Placeholder 9">
            <a:extLst>
              <a:ext uri="{FF2B5EF4-FFF2-40B4-BE49-F238E27FC236}">
                <a16:creationId xmlns:a16="http://schemas.microsoft.com/office/drawing/2014/main" id="{C29CAE95-8DB6-AB42-8A94-9862AA0478C7}"/>
              </a:ext>
            </a:extLst>
          </p:cNvPr>
          <p:cNvSpPr>
            <a:spLocks noGrp="1"/>
          </p:cNvSpPr>
          <p:nvPr>
            <p:ph type="pic" sz="quarter" idx="14"/>
          </p:nvPr>
        </p:nvSpPr>
        <p:spPr>
          <a:xfrm>
            <a:off x="3309820" y="384175"/>
            <a:ext cx="2668705" cy="338917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10283C4C-CC2D-FB40-8299-0E517D17B65B}"/>
              </a:ext>
            </a:extLst>
          </p:cNvPr>
          <p:cNvSpPr>
            <a:spLocks noGrp="1"/>
          </p:cNvSpPr>
          <p:nvPr>
            <p:ph type="pic" sz="quarter" idx="15"/>
          </p:nvPr>
        </p:nvSpPr>
        <p:spPr>
          <a:xfrm>
            <a:off x="3309820" y="3938286"/>
            <a:ext cx="2668705" cy="2273601"/>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4C662D1D-C956-BD44-9B97-80481410294B}"/>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solidFill>
                  <a:schemeClr val="tx1"/>
                </a:solidFill>
                <a:latin typeface="+mn-lt"/>
              </a:defRPr>
            </a:lvl1pPr>
          </a:lstStyle>
          <a:p>
            <a:r>
              <a:rPr lang="en-US" dirty="0"/>
              <a:t>Click to edit master title style</a:t>
            </a:r>
          </a:p>
        </p:txBody>
      </p:sp>
      <p:sp>
        <p:nvSpPr>
          <p:cNvPr id="8" name="TextBox 7">
            <a:extLst>
              <a:ext uri="{FF2B5EF4-FFF2-40B4-BE49-F238E27FC236}">
                <a16:creationId xmlns:a16="http://schemas.microsoft.com/office/drawing/2014/main" id="{39A1761E-CBFC-354A-B8B6-A36E598558A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14" name="Picture 13">
            <a:extLst>
              <a:ext uri="{FF2B5EF4-FFF2-40B4-BE49-F238E27FC236}">
                <a16:creationId xmlns:a16="http://schemas.microsoft.com/office/drawing/2014/main" id="{21511622-B534-284B-9F58-C368A2537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15" name="Text Placeholder 3">
            <a:extLst>
              <a:ext uri="{FF2B5EF4-FFF2-40B4-BE49-F238E27FC236}">
                <a16:creationId xmlns:a16="http://schemas.microsoft.com/office/drawing/2014/main" id="{95E9A158-3475-1C44-9AA0-106F06AF6E34}"/>
              </a:ext>
            </a:extLst>
          </p:cNvPr>
          <p:cNvSpPr>
            <a:spLocks noGrp="1"/>
          </p:cNvSpPr>
          <p:nvPr>
            <p:ph type="body" sz="quarter" idx="19"/>
          </p:nvPr>
        </p:nvSpPr>
        <p:spPr>
          <a:xfrm>
            <a:off x="419100" y="1714500"/>
            <a:ext cx="25146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1791108"/>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statement + 2 photos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marL="0" indent="0" algn="ctr">
              <a:buNone/>
              <a:defRPr sz="1801" b="0" i="0">
                <a:solidFill>
                  <a:schemeClr val="tx1"/>
                </a:solidFill>
              </a:defRPr>
            </a:lvl1pPr>
          </a:lstStyle>
          <a:p>
            <a:r>
              <a:rPr lang="en-US"/>
              <a:t>Click icon to add picture</a:t>
            </a:r>
            <a:endParaRPr lang="en-US" dirty="0"/>
          </a:p>
        </p:txBody>
      </p:sp>
      <p:sp>
        <p:nvSpPr>
          <p:cNvPr id="6" name="Text Placeholder 3">
            <a:extLst>
              <a:ext uri="{FF2B5EF4-FFF2-40B4-BE49-F238E27FC236}">
                <a16:creationId xmlns:a16="http://schemas.microsoft.com/office/drawing/2014/main" id="{33A6DE00-4DC9-8946-BA67-232479022302}"/>
              </a:ext>
            </a:extLst>
          </p:cNvPr>
          <p:cNvSpPr>
            <a:spLocks noGrp="1"/>
          </p:cNvSpPr>
          <p:nvPr>
            <p:ph type="body" sz="quarter" idx="19"/>
          </p:nvPr>
        </p:nvSpPr>
        <p:spPr>
          <a:xfrm>
            <a:off x="419100" y="505098"/>
            <a:ext cx="5067300" cy="1971402"/>
          </a:xfrm>
        </p:spPr>
        <p:txBody>
          <a:bodyPr/>
          <a:lstStyle>
            <a:lvl1pPr marL="0" indent="0">
              <a:buNone/>
              <a:defRPr>
                <a:solidFill>
                  <a:schemeClr val="bg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850129302"/>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hort statement + 2 photos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8" name="Picture Placeholder 9">
            <a:extLst>
              <a:ext uri="{FF2B5EF4-FFF2-40B4-BE49-F238E27FC236}">
                <a16:creationId xmlns:a16="http://schemas.microsoft.com/office/drawing/2014/main" id="{D09F8004-0354-3D46-9E1A-1D6D2E6954DC}"/>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2A66577E-558F-774D-B488-B1191F661BE4}"/>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1" b="0" i="0">
                <a:solidFill>
                  <a:schemeClr val="tx1"/>
                </a:solidFill>
              </a:defRPr>
            </a:lvl1pPr>
          </a:lstStyle>
          <a:p>
            <a:r>
              <a:rPr lang="en-US"/>
              <a:t>Click icon to add picture</a:t>
            </a:r>
            <a:endParaRPr lang="en-US" dirty="0"/>
          </a:p>
        </p:txBody>
      </p:sp>
      <p:sp>
        <p:nvSpPr>
          <p:cNvPr id="6" name="TextBox 5">
            <a:extLst>
              <a:ext uri="{FF2B5EF4-FFF2-40B4-BE49-F238E27FC236}">
                <a16:creationId xmlns:a16="http://schemas.microsoft.com/office/drawing/2014/main" id="{3C662F71-F3FB-8145-98C9-647D1D447216}"/>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791F62F5-7C68-6742-86A0-603E82BFB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FFD1144E-C88F-C240-A3C4-8209031E00F5}"/>
              </a:ext>
            </a:extLst>
          </p:cNvPr>
          <p:cNvSpPr>
            <a:spLocks noGrp="1"/>
          </p:cNvSpPr>
          <p:nvPr>
            <p:ph type="body" sz="quarter" idx="19"/>
          </p:nvPr>
        </p:nvSpPr>
        <p:spPr>
          <a:xfrm>
            <a:off x="419100" y="505098"/>
            <a:ext cx="5067300" cy="1971402"/>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4171028236"/>
      </p:ext>
    </p:extLst>
  </p:cSld>
  <p:clrMapOvr>
    <a:masterClrMapping/>
  </p:clrMapOvr>
  <p:extLst>
    <p:ext uri="{DCECCB84-F9BA-43D5-87BE-67443E8EF086}">
      <p15:sldGuideLst xmlns:p15="http://schemas.microsoft.com/office/powerpoint/2012/main">
        <p15:guide id="1" pos="3456">
          <p15:clr>
            <a:srgbClr val="FBAE40"/>
          </p15:clr>
        </p15:guide>
        <p15:guide id="2" pos="1848">
          <p15:clr>
            <a:srgbClr val="FBAE40"/>
          </p15:clr>
        </p15:guide>
        <p15:guide id="3" orient="horz" pos="156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Left column content + photo layout (black)">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latin typeface="+mn-lt"/>
              </a:defRPr>
            </a:lvl1pPr>
          </a:lstStyle>
          <a:p>
            <a:r>
              <a:rPr lang="en-US" dirty="0"/>
              <a:t>Click to edit master title style</a:t>
            </a:r>
          </a:p>
        </p:txBody>
      </p:sp>
      <p:sp>
        <p:nvSpPr>
          <p:cNvPr id="8" name="Picture Placeholder 9">
            <a:extLst>
              <a:ext uri="{FF2B5EF4-FFF2-40B4-BE49-F238E27FC236}">
                <a16:creationId xmlns:a16="http://schemas.microsoft.com/office/drawing/2014/main" id="{5F4EA784-DDD0-2A4B-9CC7-8DA48AEC3F60}"/>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6" name="Text Placeholder 3">
            <a:extLst>
              <a:ext uri="{FF2B5EF4-FFF2-40B4-BE49-F238E27FC236}">
                <a16:creationId xmlns:a16="http://schemas.microsoft.com/office/drawing/2014/main" id="{A1D5B084-37D6-8B49-B2C5-97A4AC4DEDD1}"/>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5333354"/>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guide id="4" pos="283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Headline, Left column content + photo layout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lvl1pPr>
              <a:defRPr>
                <a:solidFill>
                  <a:schemeClr val="tx1"/>
                </a:solidFill>
              </a:defRPr>
            </a:lvl1p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solidFill>
                  <a:schemeClr val="tx1"/>
                </a:solidFill>
                <a:latin typeface="+mn-lt"/>
              </a:defRPr>
            </a:lvl1pPr>
          </a:lstStyle>
          <a:p>
            <a:r>
              <a:rPr lang="en-US" dirty="0"/>
              <a:t>Click to edit master title style</a:t>
            </a:r>
          </a:p>
        </p:txBody>
      </p:sp>
      <p:sp>
        <p:nvSpPr>
          <p:cNvPr id="6" name="TextBox 5">
            <a:extLst>
              <a:ext uri="{FF2B5EF4-FFF2-40B4-BE49-F238E27FC236}">
                <a16:creationId xmlns:a16="http://schemas.microsoft.com/office/drawing/2014/main" id="{2C2F639D-0C3C-C04A-925F-D12F5B07E29E}"/>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chemeClr val="tx1"/>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pic>
        <p:nvPicPr>
          <p:cNvPr id="7" name="Picture 6">
            <a:extLst>
              <a:ext uri="{FF2B5EF4-FFF2-40B4-BE49-F238E27FC236}">
                <a16:creationId xmlns:a16="http://schemas.microsoft.com/office/drawing/2014/main" id="{182B8AF3-EB6A-3447-802F-4A57F2C9C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6364150"/>
            <a:ext cx="597151" cy="334275"/>
          </a:xfrm>
          <a:prstGeom prst="rect">
            <a:avLst/>
          </a:prstGeom>
        </p:spPr>
      </p:pic>
      <p:sp>
        <p:nvSpPr>
          <p:cNvPr id="9" name="Text Placeholder 3">
            <a:extLst>
              <a:ext uri="{FF2B5EF4-FFF2-40B4-BE49-F238E27FC236}">
                <a16:creationId xmlns:a16="http://schemas.microsoft.com/office/drawing/2014/main" id="{4D25F7AA-DB0F-AC4C-93EC-3B513819009C}"/>
              </a:ext>
            </a:extLst>
          </p:cNvPr>
          <p:cNvSpPr>
            <a:spLocks noGrp="1"/>
          </p:cNvSpPr>
          <p:nvPr>
            <p:ph type="body" sz="quarter" idx="19"/>
          </p:nvPr>
        </p:nvSpPr>
        <p:spPr>
          <a:xfrm>
            <a:off x="419100" y="1714500"/>
            <a:ext cx="3238500" cy="4495800"/>
          </a:xfrm>
        </p:spPr>
        <p:txBody>
          <a:bodyPr/>
          <a:lstStyle>
            <a:lvl1pPr marL="0" indent="0">
              <a:buNone/>
              <a:defRPr>
                <a:solidFill>
                  <a:schemeClr val="tx1"/>
                </a:solidFill>
              </a:defRPr>
            </a:lvl1pPr>
            <a:lvl2pPr marL="171450" indent="-171450">
              <a:tabLst/>
              <a:defRPr>
                <a:solidFill>
                  <a:schemeClr val="tx1"/>
                </a:solidFill>
              </a:defRPr>
            </a:lvl2pPr>
            <a:lvl3pPr marL="517525" indent="-174625">
              <a:tabLst/>
              <a:defRPr>
                <a:solidFill>
                  <a:schemeClr val="tx1"/>
                </a:solidFill>
              </a:defRPr>
            </a:lvl3pPr>
            <a:lvl4pPr marL="863600" indent="-174625">
              <a:tabLst/>
              <a:defRPr>
                <a:solidFill>
                  <a:schemeClr val="tx1"/>
                </a:solidFill>
              </a:defRPr>
            </a:lvl4pPr>
            <a:lvl5pPr marL="1200150" indent="-171450">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a:extLst>
              <a:ext uri="{FF2B5EF4-FFF2-40B4-BE49-F238E27FC236}">
                <a16:creationId xmlns:a16="http://schemas.microsoft.com/office/drawing/2014/main" id="{84404901-4A20-E54D-9EF0-776E83E3B579}"/>
              </a:ext>
            </a:extLst>
          </p:cNvPr>
          <p:cNvSpPr>
            <a:spLocks noGrp="1"/>
          </p:cNvSpPr>
          <p:nvPr>
            <p:ph type="pic" sz="quarter" idx="14"/>
          </p:nvPr>
        </p:nvSpPr>
        <p:spPr>
          <a:xfrm>
            <a:off x="4497619" y="-6350"/>
            <a:ext cx="7707831" cy="6221413"/>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 name="connsiteX0" fmla="*/ 415 w 7707831"/>
              <a:gd name="connsiteY0" fmla="*/ 0 h 6232854"/>
              <a:gd name="connsiteX1" fmla="*/ 7699468 w 7707831"/>
              <a:gd name="connsiteY1" fmla="*/ 6143 h 6232854"/>
              <a:gd name="connsiteX2" fmla="*/ 7701348 w 7707831"/>
              <a:gd name="connsiteY2" fmla="*/ 6232854 h 6232854"/>
              <a:gd name="connsiteX3" fmla="*/ 1397115 w 7707831"/>
              <a:gd name="connsiteY3" fmla="*/ 6229679 h 6232854"/>
              <a:gd name="connsiteX4" fmla="*/ 9940 w 7707831"/>
              <a:gd name="connsiteY4" fmla="*/ 4594854 h 6232854"/>
              <a:gd name="connsiteX5" fmla="*/ 415 w 7707831"/>
              <a:gd name="connsiteY5" fmla="*/ 0 h 6232854"/>
              <a:gd name="connsiteX0" fmla="*/ 415 w 7710954"/>
              <a:gd name="connsiteY0" fmla="*/ 218 h 6233072"/>
              <a:gd name="connsiteX1" fmla="*/ 7705818 w 7710954"/>
              <a:gd name="connsiteY1" fmla="*/ 0 h 6233072"/>
              <a:gd name="connsiteX2" fmla="*/ 7701348 w 7710954"/>
              <a:gd name="connsiteY2" fmla="*/ 6233072 h 6233072"/>
              <a:gd name="connsiteX3" fmla="*/ 1397115 w 7710954"/>
              <a:gd name="connsiteY3" fmla="*/ 6229897 h 6233072"/>
              <a:gd name="connsiteX4" fmla="*/ 9940 w 7710954"/>
              <a:gd name="connsiteY4" fmla="*/ 4595072 h 6233072"/>
              <a:gd name="connsiteX5" fmla="*/ 415 w 7710954"/>
              <a:gd name="connsiteY5" fmla="*/ 218 h 6233072"/>
              <a:gd name="connsiteX0" fmla="*/ 415 w 7707831"/>
              <a:gd name="connsiteY0" fmla="*/ 218 h 6233072"/>
              <a:gd name="connsiteX1" fmla="*/ 7699468 w 7707831"/>
              <a:gd name="connsiteY1" fmla="*/ 0 h 6233072"/>
              <a:gd name="connsiteX2" fmla="*/ 7701348 w 7707831"/>
              <a:gd name="connsiteY2" fmla="*/ 6233072 h 6233072"/>
              <a:gd name="connsiteX3" fmla="*/ 1397115 w 7707831"/>
              <a:gd name="connsiteY3" fmla="*/ 6229897 h 6233072"/>
              <a:gd name="connsiteX4" fmla="*/ 9940 w 7707831"/>
              <a:gd name="connsiteY4" fmla="*/ 4595072 h 6233072"/>
              <a:gd name="connsiteX5" fmla="*/ 415 w 7707831"/>
              <a:gd name="connsiteY5" fmla="*/ 218 h 62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31" h="6233072">
                <a:moveTo>
                  <a:pt x="415" y="218"/>
                </a:moveTo>
                <a:lnTo>
                  <a:pt x="7699468" y="0"/>
                </a:lnTo>
                <a:cubicBezTo>
                  <a:pt x="7707532" y="2835940"/>
                  <a:pt x="7712493" y="3125802"/>
                  <a:pt x="7701348" y="6233072"/>
                </a:cubicBezTo>
                <a:lnTo>
                  <a:pt x="1397115" y="6229897"/>
                </a:lnTo>
                <a:cubicBezTo>
                  <a:pt x="1182952" y="6228459"/>
                  <a:pt x="-57314" y="5971484"/>
                  <a:pt x="9940" y="4595072"/>
                </a:cubicBezTo>
                <a:cubicBezTo>
                  <a:pt x="4698" y="3399635"/>
                  <a:pt x="-1702" y="1732910"/>
                  <a:pt x="415" y="218"/>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Tree>
    <p:extLst>
      <p:ext uri="{BB962C8B-B14F-4D97-AF65-F5344CB8AC3E}">
        <p14:creationId xmlns:p14="http://schemas.microsoft.com/office/powerpoint/2010/main" val="991542130"/>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Left column content + illustration">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79" y="587763"/>
            <a:ext cx="3238499" cy="594360"/>
          </a:xfrm>
        </p:spPr>
        <p:txBody>
          <a:bodyPr/>
          <a:lstStyle>
            <a:lvl1pPr>
              <a:defRPr sz="2000" b="1">
                <a:latin typeface="+mn-lt"/>
              </a:defRPr>
            </a:lvl1pPr>
          </a:lstStyle>
          <a:p>
            <a:r>
              <a:rPr lang="en-US" dirty="0"/>
              <a:t>Click to edit master title style</a:t>
            </a:r>
          </a:p>
        </p:txBody>
      </p:sp>
      <p:sp>
        <p:nvSpPr>
          <p:cNvPr id="6" name="Picture Placeholder 9">
            <a:extLst>
              <a:ext uri="{FF2B5EF4-FFF2-40B4-BE49-F238E27FC236}">
                <a16:creationId xmlns:a16="http://schemas.microsoft.com/office/drawing/2014/main" id="{3EAF1985-93E2-A444-BD0E-5986E92D0DF1}"/>
              </a:ext>
            </a:extLst>
          </p:cNvPr>
          <p:cNvSpPr>
            <a:spLocks noGrp="1"/>
          </p:cNvSpPr>
          <p:nvPr>
            <p:ph type="pic" sz="quarter" idx="14"/>
          </p:nvPr>
        </p:nvSpPr>
        <p:spPr>
          <a:xfrm>
            <a:off x="4503077" y="-11648"/>
            <a:ext cx="7702374" cy="6226711"/>
          </a:xfrm>
          <a:prstGeom prst="rect">
            <a:avLst/>
          </a:prstGeom>
          <a:noFill/>
        </p:spPr>
        <p:txBody>
          <a:bodyPr vert="horz" lIns="0" tIns="45720" rIns="0" bIns="0" rtlCol="0" anchor="ctr" anchorCtr="0">
            <a:noAutofit/>
          </a:bodyPr>
          <a:lstStyle>
            <a:lvl1pPr marL="0" indent="0" algn="ctr">
              <a:buNone/>
              <a:defRPr lang="en-US" sz="1801" dirty="0">
                <a:solidFill>
                  <a:schemeClr val="bg1"/>
                </a:solidFill>
              </a:defRPr>
            </a:lvl1pPr>
          </a:lstStyle>
          <a:p>
            <a:pPr lvl="0" algn="ctr"/>
            <a:r>
              <a:rPr lang="en-US"/>
              <a:t>Click icon to add picture</a:t>
            </a:r>
            <a:endParaRPr lang="en-US" dirty="0"/>
          </a:p>
        </p:txBody>
      </p:sp>
      <p:sp>
        <p:nvSpPr>
          <p:cNvPr id="7" name="Text Placeholder 3">
            <a:extLst>
              <a:ext uri="{FF2B5EF4-FFF2-40B4-BE49-F238E27FC236}">
                <a16:creationId xmlns:a16="http://schemas.microsoft.com/office/drawing/2014/main" id="{1D6B45BE-196F-6B43-8E72-C2AC9D40CA28}"/>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494695"/>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guide id="4" pos="28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line, Left column content">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186B5-F5E1-8D4E-988F-DF5C4AFA22ED}"/>
              </a:ext>
            </a:extLst>
          </p:cNvPr>
          <p:cNvSpPr>
            <a:spLocks noGrp="1"/>
          </p:cNvSpPr>
          <p:nvPr>
            <p:ph type="sldNum" sz="quarter" idx="10"/>
          </p:nvPr>
        </p:nvSpPr>
        <p:spPr/>
        <p:txBody>
          <a:bodyPr/>
          <a:lstStyle/>
          <a:p>
            <a:r>
              <a:rPr lang="en-US"/>
              <a:t>Page </a:t>
            </a:r>
            <a:fld id="{888928BD-9DD5-4B49-B597-3FD2BD4272DD}" type="slidenum">
              <a:rPr smtClean="0"/>
              <a:pPr/>
              <a:t>‹#›</a:t>
            </a:fld>
            <a:endParaRPr dirty="0"/>
          </a:p>
        </p:txBody>
      </p:sp>
      <p:sp>
        <p:nvSpPr>
          <p:cNvPr id="12" name="Title 1">
            <a:extLst>
              <a:ext uri="{FF2B5EF4-FFF2-40B4-BE49-F238E27FC236}">
                <a16:creationId xmlns:a16="http://schemas.microsoft.com/office/drawing/2014/main" id="{49407ADA-6986-4B48-A9AC-072C99F71421}"/>
              </a:ext>
            </a:extLst>
          </p:cNvPr>
          <p:cNvSpPr>
            <a:spLocks noGrp="1"/>
          </p:cNvSpPr>
          <p:nvPr>
            <p:ph type="title" hasCustomPrompt="1"/>
          </p:nvPr>
        </p:nvSpPr>
        <p:spPr>
          <a:xfrm>
            <a:off x="411480" y="587763"/>
            <a:ext cx="2522220" cy="594360"/>
          </a:xfrm>
        </p:spPr>
        <p:txBody>
          <a:bodyPr/>
          <a:lstStyle>
            <a:lvl1pPr>
              <a:defRPr sz="2000" b="1">
                <a:latin typeface="Sage Text" panose="02010503040201060103" pitchFamily="2" charset="77"/>
              </a:defRPr>
            </a:lvl1pPr>
          </a:lstStyle>
          <a:p>
            <a:r>
              <a:rPr lang="en-US" dirty="0"/>
              <a:t>Click to edit master title style</a:t>
            </a:r>
          </a:p>
        </p:txBody>
      </p:sp>
      <p:sp>
        <p:nvSpPr>
          <p:cNvPr id="5" name="Text Placeholder 3">
            <a:extLst>
              <a:ext uri="{FF2B5EF4-FFF2-40B4-BE49-F238E27FC236}">
                <a16:creationId xmlns:a16="http://schemas.microsoft.com/office/drawing/2014/main" id="{919F2C15-E8F9-0941-93C6-074362454DC5}"/>
              </a:ext>
            </a:extLst>
          </p:cNvPr>
          <p:cNvSpPr>
            <a:spLocks noGrp="1"/>
          </p:cNvSpPr>
          <p:nvPr>
            <p:ph type="body" sz="quarter" idx="19"/>
          </p:nvPr>
        </p:nvSpPr>
        <p:spPr>
          <a:xfrm>
            <a:off x="419100" y="1714500"/>
            <a:ext cx="3238500" cy="4495800"/>
          </a:xfrm>
        </p:spPr>
        <p:txBody>
          <a:bodyPr/>
          <a:lstStyle>
            <a:lvl1pPr marL="0" indent="0">
              <a:buNone/>
              <a:defRPr/>
            </a:lvl1pPr>
            <a:lvl2pPr marL="171450" indent="-171450">
              <a:tabLst/>
              <a:defRPr/>
            </a:lvl2pPr>
            <a:lvl3pPr marL="517525" indent="-174625">
              <a:tabLst/>
              <a:defRPr/>
            </a:lvl3pPr>
            <a:lvl4pPr marL="863600" indent="-174625">
              <a:tabLst/>
              <a:defRPr/>
            </a:lvl4pPr>
            <a:lvl5pPr marL="1200150" indent="-1714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4383801"/>
      </p:ext>
    </p:extLst>
  </p:cSld>
  <p:clrMapOvr>
    <a:masterClrMapping/>
  </p:clrMapOvr>
  <p:extLst>
    <p:ext uri="{DCECCB84-F9BA-43D5-87BE-67443E8EF086}">
      <p15:sldGuideLst xmlns:p15="http://schemas.microsoft.com/office/powerpoint/2012/main">
        <p15:guide id="1" pos="3456" userDrawn="1">
          <p15:clr>
            <a:srgbClr val="FBAE40"/>
          </p15:clr>
        </p15:guide>
        <p15:guide id="2" pos="1848" userDrawn="1">
          <p15:clr>
            <a:srgbClr val="FBAE40"/>
          </p15:clr>
        </p15:guide>
        <p15:guide id="3" pos="2304" userDrawn="1">
          <p15:clr>
            <a:srgbClr val="FBAE40"/>
          </p15:clr>
        </p15:guide>
        <p15:guide id="4" pos="28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 Mountai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8F8B3E-58F6-514C-AEAF-89AAA7B22C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dirty="0"/>
              <a:t>Section divider page</a:t>
            </a:r>
          </a:p>
        </p:txBody>
      </p:sp>
    </p:spTree>
    <p:extLst>
      <p:ext uri="{BB962C8B-B14F-4D97-AF65-F5344CB8AC3E}">
        <p14:creationId xmlns:p14="http://schemas.microsoft.com/office/powerpoint/2010/main" val="2897689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divider - Patter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42FFD-FFEE-7240-AD09-29C985CEAD5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5278"/>
          <a:stretch/>
        </p:blipFill>
        <p:spPr>
          <a:xfrm>
            <a:off x="0" y="2322376"/>
            <a:ext cx="12192000" cy="4438650"/>
          </a:xfrm>
          <a:prstGeom prst="rect">
            <a:avLst/>
          </a:prstGeom>
        </p:spPr>
      </p:pic>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dirty="0"/>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Tree>
    <p:extLst>
      <p:ext uri="{BB962C8B-B14F-4D97-AF65-F5344CB8AC3E}">
        <p14:creationId xmlns:p14="http://schemas.microsoft.com/office/powerpoint/2010/main" val="74699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3824435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divider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4427220" cy="594360"/>
          </a:xfrm>
        </p:spPr>
        <p:txBody>
          <a:bodyPr/>
          <a:lstStyle/>
          <a:p>
            <a:r>
              <a:rPr lang="en-US" dirty="0"/>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
        <p:nvSpPr>
          <p:cNvPr id="7" name="Picture Placeholder 9">
            <a:extLst>
              <a:ext uri="{FF2B5EF4-FFF2-40B4-BE49-F238E27FC236}">
                <a16:creationId xmlns:a16="http://schemas.microsoft.com/office/drawing/2014/main" id="{90787736-8881-FD47-8E8B-86DE88631492}"/>
              </a:ext>
            </a:extLst>
          </p:cNvPr>
          <p:cNvSpPr>
            <a:spLocks noGrp="1"/>
          </p:cNvSpPr>
          <p:nvPr>
            <p:ph type="pic" sz="quarter" idx="13"/>
          </p:nvPr>
        </p:nvSpPr>
        <p:spPr>
          <a:xfrm>
            <a:off x="6254749" y="-8473"/>
            <a:ext cx="5953271" cy="622036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05272"/>
              <a:gd name="connsiteY0" fmla="*/ 6586 h 6220361"/>
              <a:gd name="connsiteX1" fmla="*/ 5944908 w 6005272"/>
              <a:gd name="connsiteY1" fmla="*/ 0 h 6220361"/>
              <a:gd name="connsiteX2" fmla="*/ 6003938 w 6005272"/>
              <a:gd name="connsiteY2" fmla="*/ 6220361 h 6220361"/>
              <a:gd name="connsiteX3" fmla="*/ 1391658 w 6005272"/>
              <a:gd name="connsiteY3" fmla="*/ 6220361 h 6220361"/>
              <a:gd name="connsiteX4" fmla="*/ 4483 w 6005272"/>
              <a:gd name="connsiteY4" fmla="*/ 4585536 h 6220361"/>
              <a:gd name="connsiteX5" fmla="*/ 1308 w 6005272"/>
              <a:gd name="connsiteY5" fmla="*/ 6586 h 6220361"/>
              <a:gd name="connsiteX0" fmla="*/ 1308 w 5953271"/>
              <a:gd name="connsiteY0" fmla="*/ 6586 h 6220361"/>
              <a:gd name="connsiteX1" fmla="*/ 5944908 w 5953271"/>
              <a:gd name="connsiteY1" fmla="*/ 0 h 6220361"/>
              <a:gd name="connsiteX2" fmla="*/ 5946788 w 5953271"/>
              <a:gd name="connsiteY2" fmla="*/ 6217186 h 6220361"/>
              <a:gd name="connsiteX3" fmla="*/ 1391658 w 5953271"/>
              <a:gd name="connsiteY3" fmla="*/ 6220361 h 6220361"/>
              <a:gd name="connsiteX4" fmla="*/ 4483 w 5953271"/>
              <a:gd name="connsiteY4" fmla="*/ 4585536 h 6220361"/>
              <a:gd name="connsiteX5" fmla="*/ 1308 w 5953271"/>
              <a:gd name="connsiteY5" fmla="*/ 6586 h 622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271" h="6220361">
                <a:moveTo>
                  <a:pt x="1308" y="6586"/>
                </a:moveTo>
                <a:lnTo>
                  <a:pt x="5944908" y="0"/>
                </a:lnTo>
                <a:cubicBezTo>
                  <a:pt x="5952972" y="2835940"/>
                  <a:pt x="5957933" y="3109916"/>
                  <a:pt x="5946788" y="6217186"/>
                </a:cubicBezTo>
                <a:lnTo>
                  <a:pt x="1391658" y="6220361"/>
                </a:lnTo>
                <a:cubicBezTo>
                  <a:pt x="1177495" y="6218923"/>
                  <a:pt x="-62771" y="5961948"/>
                  <a:pt x="4483" y="4585536"/>
                </a:cubicBezTo>
                <a:cubicBezTo>
                  <a:pt x="-759" y="3390099"/>
                  <a:pt x="-809" y="1739278"/>
                  <a:pt x="1308" y="6586"/>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Tree>
    <p:extLst>
      <p:ext uri="{BB962C8B-B14F-4D97-AF65-F5344CB8AC3E}">
        <p14:creationId xmlns:p14="http://schemas.microsoft.com/office/powerpoint/2010/main" val="2903475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divider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22E4-533E-0D4B-9C58-470758CF1239}"/>
              </a:ext>
            </a:extLst>
          </p:cNvPr>
          <p:cNvSpPr>
            <a:spLocks noGrp="1"/>
          </p:cNvSpPr>
          <p:nvPr>
            <p:ph type="title" hasCustomPrompt="1"/>
          </p:nvPr>
        </p:nvSpPr>
        <p:spPr>
          <a:xfrm>
            <a:off x="411480" y="356401"/>
            <a:ext cx="5532120" cy="594360"/>
          </a:xfrm>
        </p:spPr>
        <p:txBody>
          <a:bodyPr/>
          <a:lstStyle/>
          <a:p>
            <a:r>
              <a:rPr lang="en-US" dirty="0"/>
              <a:t>Section divider page</a:t>
            </a:r>
          </a:p>
        </p:txBody>
      </p:sp>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Tree>
    <p:extLst>
      <p:ext uri="{BB962C8B-B14F-4D97-AF65-F5344CB8AC3E}">
        <p14:creationId xmlns:p14="http://schemas.microsoft.com/office/powerpoint/2010/main" val="1838195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Media layout 1">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
        <p:nvSpPr>
          <p:cNvPr id="4" name="Media Placeholder 4">
            <a:extLst>
              <a:ext uri="{FF2B5EF4-FFF2-40B4-BE49-F238E27FC236}">
                <a16:creationId xmlns:a16="http://schemas.microsoft.com/office/drawing/2014/main" id="{CC2925D2-44AA-3447-9EA4-4ECD8F5913E9}"/>
              </a:ext>
            </a:extLst>
          </p:cNvPr>
          <p:cNvSpPr>
            <a:spLocks noGrp="1"/>
          </p:cNvSpPr>
          <p:nvPr>
            <p:ph type="media" sz="quarter" idx="11"/>
          </p:nvPr>
        </p:nvSpPr>
        <p:spPr>
          <a:xfrm>
            <a:off x="414338" y="544010"/>
            <a:ext cx="11363325" cy="5667878"/>
          </a:xfrm>
          <a:solidFill>
            <a:schemeClr val="bg2">
              <a:lumMod val="95000"/>
              <a:alpha val="72000"/>
            </a:schemeClr>
          </a:solidFill>
        </p:spPr>
        <p:txBody>
          <a:bodyPr tIns="0" anchor="ctr" anchorCtr="0"/>
          <a:lstStyle>
            <a:lvl1pPr marL="0" indent="0" algn="ctr">
              <a:buNone/>
              <a:defRPr b="0" i="0">
                <a:solidFill>
                  <a:schemeClr val="tx1"/>
                </a:solidFill>
              </a:defRPr>
            </a:lvl1pPr>
          </a:lstStyle>
          <a:p>
            <a:r>
              <a:rPr lang="en-US"/>
              <a:t>Click icon to add media</a:t>
            </a:r>
            <a:endParaRPr lang="en-US" dirty="0"/>
          </a:p>
        </p:txBody>
      </p:sp>
    </p:spTree>
    <p:extLst>
      <p:ext uri="{BB962C8B-B14F-4D97-AF65-F5344CB8AC3E}">
        <p14:creationId xmlns:p14="http://schemas.microsoft.com/office/powerpoint/2010/main" val="3431828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ideo/Media layout 2">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87F055-E8BA-2945-AA87-876E4504C850}"/>
              </a:ext>
            </a:extLst>
          </p:cNvPr>
          <p:cNvSpPr>
            <a:spLocks noGrp="1"/>
          </p:cNvSpPr>
          <p:nvPr>
            <p:ph type="sldNum" sz="quarter" idx="10"/>
          </p:nvPr>
        </p:nvSpPr>
        <p:spPr>
          <a:xfrm>
            <a:off x="11180249" y="6370500"/>
            <a:ext cx="597307" cy="365125"/>
          </a:xfrm>
        </p:spPr>
        <p:txBody>
          <a:bodyPr/>
          <a:lstStyle/>
          <a:p>
            <a:r>
              <a:rPr lang="en-US" dirty="0">
                <a:latin typeface="Sage Text Light" panose="02010303040201060103" pitchFamily="2" charset="77"/>
              </a:rPr>
              <a:t>Page </a:t>
            </a:r>
            <a:fld id="{C801F209-6BE7-4AF7-9211-E3F7558EC97C}" type="slidenum">
              <a:rPr smtClean="0">
                <a:latin typeface="Sage Text Light" panose="02010303040201060103" pitchFamily="2" charset="77"/>
              </a:rPr>
              <a:pPr/>
              <a:t>‹#›</a:t>
            </a:fld>
            <a:endParaRPr dirty="0">
              <a:latin typeface="Sage Text Light" panose="02010303040201060103" pitchFamily="2" charset="77"/>
            </a:endParaRPr>
          </a:p>
        </p:txBody>
      </p:sp>
      <p:sp>
        <p:nvSpPr>
          <p:cNvPr id="4" name="Media Placeholder 4">
            <a:extLst>
              <a:ext uri="{FF2B5EF4-FFF2-40B4-BE49-F238E27FC236}">
                <a16:creationId xmlns:a16="http://schemas.microsoft.com/office/drawing/2014/main" id="{CC2925D2-44AA-3447-9EA4-4ECD8F5913E9}"/>
              </a:ext>
            </a:extLst>
          </p:cNvPr>
          <p:cNvSpPr>
            <a:spLocks noGrp="1"/>
          </p:cNvSpPr>
          <p:nvPr>
            <p:ph type="media" sz="quarter" idx="11"/>
          </p:nvPr>
        </p:nvSpPr>
        <p:spPr>
          <a:xfrm>
            <a:off x="414338" y="544010"/>
            <a:ext cx="11363325" cy="5667878"/>
          </a:xfrm>
          <a:prstGeom prst="roundRect">
            <a:avLst>
              <a:gd name="adj" fmla="val 8185"/>
            </a:avLst>
          </a:prstGeom>
          <a:solidFill>
            <a:schemeClr val="bg2">
              <a:lumMod val="95000"/>
              <a:alpha val="72000"/>
            </a:schemeClr>
          </a:solidFill>
        </p:spPr>
        <p:txBody>
          <a:bodyPr tIns="0" anchor="ctr" anchorCtr="0"/>
          <a:lstStyle>
            <a:lvl1pPr marL="0" indent="0" algn="ctr">
              <a:buNone/>
              <a:defRPr b="0" i="0">
                <a:solidFill>
                  <a:schemeClr val="tx1"/>
                </a:solidFill>
              </a:defRPr>
            </a:lvl1pPr>
          </a:lstStyle>
          <a:p>
            <a:r>
              <a:rPr lang="en-US"/>
              <a:t>Click icon to add media</a:t>
            </a:r>
            <a:endParaRPr lang="en-US" dirty="0"/>
          </a:p>
        </p:txBody>
      </p:sp>
    </p:spTree>
    <p:extLst>
      <p:ext uri="{BB962C8B-B14F-4D97-AF65-F5344CB8AC3E}">
        <p14:creationId xmlns:p14="http://schemas.microsoft.com/office/powerpoint/2010/main" val="3197527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with patter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336F0-3E91-C741-A3FD-12B5FD53D9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3343" t="7604" r="12911"/>
          <a:stretch/>
        </p:blipFill>
        <p:spPr>
          <a:xfrm>
            <a:off x="0" y="253999"/>
            <a:ext cx="12192000" cy="5880735"/>
          </a:xfrm>
          <a:prstGeom prst="rect">
            <a:avLst/>
          </a:prstGeom>
        </p:spPr>
      </p:pic>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6028161"/>
            <a:ext cx="5568696" cy="594360"/>
          </a:xfrm>
        </p:spPr>
        <p:txBody>
          <a:bodyPr anchor="ctr" anchorCtr="0"/>
          <a:lstStyle>
            <a:lvl1pPr algn="ctr">
              <a:defRPr sz="2800"/>
            </a:lvl1pPr>
          </a:lstStyle>
          <a:p>
            <a:r>
              <a:rPr lang="en-US" dirty="0"/>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dirty="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2995911322"/>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5D66-11C8-6647-8537-B75B474DD1A5}"/>
              </a:ext>
            </a:extLst>
          </p:cNvPr>
          <p:cNvSpPr>
            <a:spLocks noGrp="1"/>
          </p:cNvSpPr>
          <p:nvPr>
            <p:ph type="title" hasCustomPrompt="1"/>
          </p:nvPr>
        </p:nvSpPr>
        <p:spPr>
          <a:xfrm>
            <a:off x="3311652" y="2834640"/>
            <a:ext cx="5568696" cy="594360"/>
          </a:xfrm>
        </p:spPr>
        <p:txBody>
          <a:bodyPr anchor="ctr" anchorCtr="0"/>
          <a:lstStyle>
            <a:lvl1pPr algn="ctr">
              <a:defRPr sz="6600"/>
            </a:lvl1pPr>
          </a:lstStyle>
          <a:p>
            <a:r>
              <a:rPr lang="en-US" dirty="0"/>
              <a:t>End slide</a:t>
            </a:r>
          </a:p>
        </p:txBody>
      </p:sp>
      <p:pic>
        <p:nvPicPr>
          <p:cNvPr id="4" name="Picture 3">
            <a:extLst>
              <a:ext uri="{FF2B5EF4-FFF2-40B4-BE49-F238E27FC236}">
                <a16:creationId xmlns:a16="http://schemas.microsoft.com/office/drawing/2014/main" id="{BAB36327-468E-2848-BC8A-8AFD4F4232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4560" y="6104446"/>
            <a:ext cx="881063" cy="493204"/>
          </a:xfrm>
          <a:prstGeom prst="rect">
            <a:avLst/>
          </a:prstGeom>
        </p:spPr>
      </p:pic>
      <p:sp>
        <p:nvSpPr>
          <p:cNvPr id="5" name="TextBox 4">
            <a:extLst>
              <a:ext uri="{FF2B5EF4-FFF2-40B4-BE49-F238E27FC236}">
                <a16:creationId xmlns:a16="http://schemas.microsoft.com/office/drawing/2014/main" id="{28329689-EA49-7C4C-BF3C-7F760C953082}"/>
              </a:ext>
            </a:extLst>
          </p:cNvPr>
          <p:cNvSpPr txBox="1"/>
          <p:nvPr userDrawn="1"/>
        </p:nvSpPr>
        <p:spPr>
          <a:xfrm>
            <a:off x="9093200" y="6130925"/>
            <a:ext cx="2679700" cy="491596"/>
          </a:xfrm>
          <a:prstGeom prst="rect">
            <a:avLst/>
          </a:prstGeom>
          <a:noFill/>
        </p:spPr>
        <p:txBody>
          <a:bodyPr wrap="square" lIns="0" tIns="0" rIns="0" bIns="0" rtlCol="0" anchor="ctr" anchorCtr="0">
            <a:noAutofit/>
          </a:bodyPr>
          <a:lstStyle/>
          <a:p>
            <a:pPr algn="r"/>
            <a:r>
              <a:rPr lang="en-US" sz="700" b="0" i="0" dirty="0">
                <a:solidFill>
                  <a:schemeClr val="tx2"/>
                </a:solidFill>
                <a:latin typeface="Sage Text" panose="02010503040201060103" pitchFamily="2" charset="77"/>
              </a:rPr>
              <a:t>© 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spTree>
    <p:extLst>
      <p:ext uri="{BB962C8B-B14F-4D97-AF65-F5344CB8AC3E}">
        <p14:creationId xmlns:p14="http://schemas.microsoft.com/office/powerpoint/2010/main" val="1735546972"/>
      </p:ext>
    </p:extLst>
  </p:cSld>
  <p:clrMapOvr>
    <a:masterClrMapping/>
  </p:clrMapOvr>
  <p:extLst>
    <p:ext uri="{DCECCB84-F9BA-43D5-87BE-67443E8EF086}">
      <p15:sldGuideLst xmlns:p15="http://schemas.microsoft.com/office/powerpoint/2012/main">
        <p15:guide id="1" orient="horz" pos="4056" userDrawn="1">
          <p15:clr>
            <a:srgbClr val="FBAE40"/>
          </p15:clr>
        </p15:guide>
        <p15:guide id="2" orient="horz" pos="216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844E-5775-46A6-BB72-D52620937E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9BCA64-22AF-417A-BC6D-D612F8B217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DF5E85-001E-4AFB-8AC5-2CCDBAB9C93F}"/>
              </a:ext>
            </a:extLst>
          </p:cNvPr>
          <p:cNvSpPr>
            <a:spLocks noGrp="1"/>
          </p:cNvSpPr>
          <p:nvPr>
            <p:ph type="dt" sz="half" idx="10"/>
          </p:nvPr>
        </p:nvSpPr>
        <p:spPr/>
        <p:txBody>
          <a:bodyPr/>
          <a:lstStyle/>
          <a:p>
            <a:fld id="{D22BD6E0-0433-4385-AE40-5412CFC296A2}" type="datetimeFigureOut">
              <a:rPr lang="en-GB" smtClean="0"/>
              <a:t>17/04/2025</a:t>
            </a:fld>
            <a:endParaRPr lang="en-GB"/>
          </a:p>
        </p:txBody>
      </p:sp>
      <p:sp>
        <p:nvSpPr>
          <p:cNvPr id="5" name="Footer Placeholder 4">
            <a:extLst>
              <a:ext uri="{FF2B5EF4-FFF2-40B4-BE49-F238E27FC236}">
                <a16:creationId xmlns:a16="http://schemas.microsoft.com/office/drawing/2014/main" id="{279D235F-3873-447A-BDD4-C25636AD09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6DCC05-3CB4-49D4-8256-6195126A745A}"/>
              </a:ext>
            </a:extLst>
          </p:cNvPr>
          <p:cNvSpPr>
            <a:spLocks noGrp="1"/>
          </p:cNvSpPr>
          <p:nvPr>
            <p:ph type="sldNum" sz="quarter" idx="12"/>
          </p:nvPr>
        </p:nvSpPr>
        <p:spPr/>
        <p:txBody>
          <a:bodyPr/>
          <a:lstStyle/>
          <a:p>
            <a:fld id="{DDDA56C9-FFF5-440C-9E53-983278DE2F3E}" type="slidenum">
              <a:rPr lang="en-GB" smtClean="0"/>
              <a:t>‹#›</a:t>
            </a:fld>
            <a:endParaRPr lang="en-GB"/>
          </a:p>
        </p:txBody>
      </p:sp>
    </p:spTree>
    <p:extLst>
      <p:ext uri="{BB962C8B-B14F-4D97-AF65-F5344CB8AC3E}">
        <p14:creationId xmlns:p14="http://schemas.microsoft.com/office/powerpoint/2010/main" val="973619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07D5-13C1-4B88-B0B1-D2FA4D67DB4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DC4893F-DAB2-40BC-933C-5184AAA72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CDD2EDCE-C810-498E-BA3E-84CB7FDA7F25}"/>
              </a:ext>
            </a:extLst>
          </p:cNvPr>
          <p:cNvSpPr>
            <a:spLocks noGrp="1"/>
          </p:cNvSpPr>
          <p:nvPr>
            <p:ph type="dt" sz="half" idx="10"/>
          </p:nvPr>
        </p:nvSpPr>
        <p:spPr/>
        <p:txBody>
          <a:bodyPr/>
          <a:lstStyle/>
          <a:p>
            <a:fld id="{D22BD6E0-0433-4385-AE40-5412CFC296A2}" type="datetimeFigureOut">
              <a:rPr lang="en-GB" smtClean="0"/>
              <a:t>17/04/2025</a:t>
            </a:fld>
            <a:endParaRPr lang="en-GB"/>
          </a:p>
        </p:txBody>
      </p:sp>
      <p:sp>
        <p:nvSpPr>
          <p:cNvPr id="5" name="Footer Placeholder 4">
            <a:extLst>
              <a:ext uri="{FF2B5EF4-FFF2-40B4-BE49-F238E27FC236}">
                <a16:creationId xmlns:a16="http://schemas.microsoft.com/office/drawing/2014/main" id="{A87050D7-EA67-407A-8A11-A01312168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C7A2D-1DDB-4DD7-B0B4-00F23977CC90}"/>
              </a:ext>
            </a:extLst>
          </p:cNvPr>
          <p:cNvSpPr>
            <a:spLocks noGrp="1"/>
          </p:cNvSpPr>
          <p:nvPr>
            <p:ph type="sldNum" sz="quarter" idx="12"/>
          </p:nvPr>
        </p:nvSpPr>
        <p:spPr/>
        <p:txBody>
          <a:bodyPr/>
          <a:lstStyle/>
          <a:p>
            <a:fld id="{DDDA56C9-FFF5-440C-9E53-983278DE2F3E}" type="slidenum">
              <a:rPr lang="en-GB" smtClean="0"/>
              <a:t>‹#›</a:t>
            </a:fld>
            <a:endParaRPr lang="en-GB"/>
          </a:p>
        </p:txBody>
      </p:sp>
    </p:spTree>
    <p:extLst>
      <p:ext uri="{BB962C8B-B14F-4D97-AF65-F5344CB8AC3E}">
        <p14:creationId xmlns:p14="http://schemas.microsoft.com/office/powerpoint/2010/main" val="892008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76A4F-ED5B-4DD3-975A-E416B1F1BE15}"/>
              </a:ext>
            </a:extLst>
          </p:cNvPr>
          <p:cNvSpPr>
            <a:spLocks noGrp="1"/>
          </p:cNvSpPr>
          <p:nvPr>
            <p:ph type="dt" sz="half" idx="10"/>
          </p:nvPr>
        </p:nvSpPr>
        <p:spPr/>
        <p:txBody>
          <a:bodyPr/>
          <a:lstStyle/>
          <a:p>
            <a:fld id="{D22BD6E0-0433-4385-AE40-5412CFC296A2}" type="datetimeFigureOut">
              <a:rPr lang="en-GB" smtClean="0"/>
              <a:t>17/04/2025</a:t>
            </a:fld>
            <a:endParaRPr lang="en-GB"/>
          </a:p>
        </p:txBody>
      </p:sp>
      <p:sp>
        <p:nvSpPr>
          <p:cNvPr id="3" name="Footer Placeholder 2">
            <a:extLst>
              <a:ext uri="{FF2B5EF4-FFF2-40B4-BE49-F238E27FC236}">
                <a16:creationId xmlns:a16="http://schemas.microsoft.com/office/drawing/2014/main" id="{88250DCA-2D03-446C-A7AB-8C63FF61D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20181A-2D84-4789-A284-68E4FA3ABA07}"/>
              </a:ext>
            </a:extLst>
          </p:cNvPr>
          <p:cNvSpPr>
            <a:spLocks noGrp="1"/>
          </p:cNvSpPr>
          <p:nvPr>
            <p:ph type="sldNum" sz="quarter" idx="12"/>
          </p:nvPr>
        </p:nvSpPr>
        <p:spPr/>
        <p:txBody>
          <a:bodyPr/>
          <a:lstStyle/>
          <a:p>
            <a:fld id="{DDDA56C9-FFF5-440C-9E53-983278DE2F3E}" type="slidenum">
              <a:rPr lang="en-GB" smtClean="0"/>
              <a:t>‹#›</a:t>
            </a:fld>
            <a:endParaRPr lang="en-GB"/>
          </a:p>
        </p:txBody>
      </p:sp>
    </p:spTree>
    <p:extLst>
      <p:ext uri="{BB962C8B-B14F-4D97-AF65-F5344CB8AC3E}">
        <p14:creationId xmlns:p14="http://schemas.microsoft.com/office/powerpoint/2010/main" val="198912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age symbo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grpSp>
        <p:nvGrpSpPr>
          <p:cNvPr id="71" name="Group 70">
            <a:extLst>
              <a:ext uri="{FF2B5EF4-FFF2-40B4-BE49-F238E27FC236}">
                <a16:creationId xmlns:a16="http://schemas.microsoft.com/office/drawing/2014/main" id="{82170310-FD02-B64E-9B02-F6DE13FED35F}"/>
              </a:ext>
            </a:extLst>
          </p:cNvPr>
          <p:cNvGrpSpPr/>
          <p:nvPr userDrawn="1"/>
        </p:nvGrpSpPr>
        <p:grpSpPr>
          <a:xfrm>
            <a:off x="6238877" y="393700"/>
            <a:ext cx="5535674" cy="6464300"/>
            <a:chOff x="6238877" y="393700"/>
            <a:chExt cx="5535674" cy="6464300"/>
          </a:xfrm>
        </p:grpSpPr>
        <p:grpSp>
          <p:nvGrpSpPr>
            <p:cNvPr id="72" name="Group 71">
              <a:extLst>
                <a:ext uri="{FF2B5EF4-FFF2-40B4-BE49-F238E27FC236}">
                  <a16:creationId xmlns:a16="http://schemas.microsoft.com/office/drawing/2014/main" id="{67E2ACF6-103A-9240-B587-BE5FE06EBC0B}"/>
                </a:ext>
              </a:extLst>
            </p:cNvPr>
            <p:cNvGrpSpPr/>
            <p:nvPr/>
          </p:nvGrpSpPr>
          <p:grpSpPr>
            <a:xfrm>
              <a:off x="6238877" y="2218467"/>
              <a:ext cx="5535674" cy="1647636"/>
              <a:chOff x="6238877" y="394369"/>
              <a:chExt cx="5535674" cy="1647636"/>
            </a:xfrm>
          </p:grpSpPr>
          <p:grpSp>
            <p:nvGrpSpPr>
              <p:cNvPr id="126" name="Group 125">
                <a:extLst>
                  <a:ext uri="{FF2B5EF4-FFF2-40B4-BE49-F238E27FC236}">
                    <a16:creationId xmlns:a16="http://schemas.microsoft.com/office/drawing/2014/main" id="{CFF69E0E-7085-234C-87BB-DD0C51C48865}"/>
                  </a:ext>
                </a:extLst>
              </p:cNvPr>
              <p:cNvGrpSpPr/>
              <p:nvPr/>
            </p:nvGrpSpPr>
            <p:grpSpPr>
              <a:xfrm>
                <a:off x="6238877" y="394369"/>
                <a:ext cx="5535674" cy="745936"/>
                <a:chOff x="6238877" y="394369"/>
                <a:chExt cx="5535674" cy="745936"/>
              </a:xfrm>
            </p:grpSpPr>
            <p:pic>
              <p:nvPicPr>
                <p:cNvPr id="136" name="Picture 135">
                  <a:extLst>
                    <a:ext uri="{FF2B5EF4-FFF2-40B4-BE49-F238E27FC236}">
                      <a16:creationId xmlns:a16="http://schemas.microsoft.com/office/drawing/2014/main" id="{E8EFAFCD-00A6-9944-9D85-582F05AB4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37" name="Picture 136">
                  <a:extLst>
                    <a:ext uri="{FF2B5EF4-FFF2-40B4-BE49-F238E27FC236}">
                      <a16:creationId xmlns:a16="http://schemas.microsoft.com/office/drawing/2014/main" id="{54139528-DA1E-EA43-A13B-1E32EA0F26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38" name="Picture 137">
                  <a:extLst>
                    <a:ext uri="{FF2B5EF4-FFF2-40B4-BE49-F238E27FC236}">
                      <a16:creationId xmlns:a16="http://schemas.microsoft.com/office/drawing/2014/main" id="{B7D33F5B-D82D-0142-90F1-07AA0B50B3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39" name="Picture 138">
                  <a:extLst>
                    <a:ext uri="{FF2B5EF4-FFF2-40B4-BE49-F238E27FC236}">
                      <a16:creationId xmlns:a16="http://schemas.microsoft.com/office/drawing/2014/main" id="{CC7AD683-CB26-ED45-9511-9DAB139064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40" name="Picture 139">
                  <a:extLst>
                    <a:ext uri="{FF2B5EF4-FFF2-40B4-BE49-F238E27FC236}">
                      <a16:creationId xmlns:a16="http://schemas.microsoft.com/office/drawing/2014/main" id="{EA30C539-5963-AA4D-82D2-61A134D90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41" name="Picture 140">
                  <a:extLst>
                    <a:ext uri="{FF2B5EF4-FFF2-40B4-BE49-F238E27FC236}">
                      <a16:creationId xmlns:a16="http://schemas.microsoft.com/office/drawing/2014/main" id="{E8537574-BF7A-604C-A711-4B1A3B6A0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42" name="Picture 141">
                  <a:extLst>
                    <a:ext uri="{FF2B5EF4-FFF2-40B4-BE49-F238E27FC236}">
                      <a16:creationId xmlns:a16="http://schemas.microsoft.com/office/drawing/2014/main" id="{B1E3CB8C-01C0-474E-A26A-D42AD6EED6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43" name="Picture 142">
                  <a:extLst>
                    <a:ext uri="{FF2B5EF4-FFF2-40B4-BE49-F238E27FC236}">
                      <a16:creationId xmlns:a16="http://schemas.microsoft.com/office/drawing/2014/main" id="{8E04BC90-5CC4-0C46-A973-301FF1794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127" name="Group 126">
                <a:extLst>
                  <a:ext uri="{FF2B5EF4-FFF2-40B4-BE49-F238E27FC236}">
                    <a16:creationId xmlns:a16="http://schemas.microsoft.com/office/drawing/2014/main" id="{DA868886-ACAA-F34B-9FCC-804244EBB8B5}"/>
                  </a:ext>
                </a:extLst>
              </p:cNvPr>
              <p:cNvGrpSpPr/>
              <p:nvPr/>
            </p:nvGrpSpPr>
            <p:grpSpPr>
              <a:xfrm>
                <a:off x="6238877" y="1296069"/>
                <a:ext cx="5535674" cy="745936"/>
                <a:chOff x="6238877" y="394369"/>
                <a:chExt cx="5535674" cy="745936"/>
              </a:xfrm>
            </p:grpSpPr>
            <p:pic>
              <p:nvPicPr>
                <p:cNvPr id="128" name="Picture 127">
                  <a:extLst>
                    <a:ext uri="{FF2B5EF4-FFF2-40B4-BE49-F238E27FC236}">
                      <a16:creationId xmlns:a16="http://schemas.microsoft.com/office/drawing/2014/main" id="{224F75AF-DC4B-C240-B749-E0F0EE02E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29" name="Picture 128">
                  <a:extLst>
                    <a:ext uri="{FF2B5EF4-FFF2-40B4-BE49-F238E27FC236}">
                      <a16:creationId xmlns:a16="http://schemas.microsoft.com/office/drawing/2014/main" id="{4F6BA2B4-18E9-E242-A319-FB6493EF1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30" name="Picture 129">
                  <a:extLst>
                    <a:ext uri="{FF2B5EF4-FFF2-40B4-BE49-F238E27FC236}">
                      <a16:creationId xmlns:a16="http://schemas.microsoft.com/office/drawing/2014/main" id="{0B874B4F-A89A-E842-A609-F0C0DABC1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31" name="Picture 130">
                  <a:extLst>
                    <a:ext uri="{FF2B5EF4-FFF2-40B4-BE49-F238E27FC236}">
                      <a16:creationId xmlns:a16="http://schemas.microsoft.com/office/drawing/2014/main" id="{EB38761B-55DB-E243-A7A5-3AE503BCE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32" name="Picture 131">
                  <a:extLst>
                    <a:ext uri="{FF2B5EF4-FFF2-40B4-BE49-F238E27FC236}">
                      <a16:creationId xmlns:a16="http://schemas.microsoft.com/office/drawing/2014/main" id="{1DEE4301-B2B6-F841-B946-1BEC762690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33" name="Picture 132">
                  <a:extLst>
                    <a:ext uri="{FF2B5EF4-FFF2-40B4-BE49-F238E27FC236}">
                      <a16:creationId xmlns:a16="http://schemas.microsoft.com/office/drawing/2014/main" id="{2C85052E-798B-B14E-8BD2-F266CFCF2A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34" name="Picture 133">
                  <a:extLst>
                    <a:ext uri="{FF2B5EF4-FFF2-40B4-BE49-F238E27FC236}">
                      <a16:creationId xmlns:a16="http://schemas.microsoft.com/office/drawing/2014/main" id="{F771C328-43CE-934C-BFC8-6ED9A0A878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35" name="Picture 134">
                  <a:extLst>
                    <a:ext uri="{FF2B5EF4-FFF2-40B4-BE49-F238E27FC236}">
                      <a16:creationId xmlns:a16="http://schemas.microsoft.com/office/drawing/2014/main" id="{9D8C76E8-52C9-6548-AAE5-E472811F86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grpSp>
          <p:nvGrpSpPr>
            <p:cNvPr id="73" name="Group 72">
              <a:extLst>
                <a:ext uri="{FF2B5EF4-FFF2-40B4-BE49-F238E27FC236}">
                  <a16:creationId xmlns:a16="http://schemas.microsoft.com/office/drawing/2014/main" id="{DCB83AAF-ED35-A049-AABF-C9135D5DD78A}"/>
                </a:ext>
              </a:extLst>
            </p:cNvPr>
            <p:cNvGrpSpPr/>
            <p:nvPr/>
          </p:nvGrpSpPr>
          <p:grpSpPr>
            <a:xfrm>
              <a:off x="6238877" y="4040917"/>
              <a:ext cx="5535674" cy="1647636"/>
              <a:chOff x="6238877" y="394369"/>
              <a:chExt cx="5535674" cy="1647636"/>
            </a:xfrm>
          </p:grpSpPr>
          <p:grpSp>
            <p:nvGrpSpPr>
              <p:cNvPr id="108" name="Group 107">
                <a:extLst>
                  <a:ext uri="{FF2B5EF4-FFF2-40B4-BE49-F238E27FC236}">
                    <a16:creationId xmlns:a16="http://schemas.microsoft.com/office/drawing/2014/main" id="{9F2E5089-B14A-9742-9076-60522A230567}"/>
                  </a:ext>
                </a:extLst>
              </p:cNvPr>
              <p:cNvGrpSpPr/>
              <p:nvPr/>
            </p:nvGrpSpPr>
            <p:grpSpPr>
              <a:xfrm>
                <a:off x="6238877" y="394369"/>
                <a:ext cx="5535674" cy="745936"/>
                <a:chOff x="6238877" y="394369"/>
                <a:chExt cx="5535674" cy="745936"/>
              </a:xfrm>
            </p:grpSpPr>
            <p:pic>
              <p:nvPicPr>
                <p:cNvPr id="118" name="Picture 117">
                  <a:extLst>
                    <a:ext uri="{FF2B5EF4-FFF2-40B4-BE49-F238E27FC236}">
                      <a16:creationId xmlns:a16="http://schemas.microsoft.com/office/drawing/2014/main" id="{E307ACCD-BBCA-AE49-8895-8B05C679DF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19" name="Picture 118">
                  <a:extLst>
                    <a:ext uri="{FF2B5EF4-FFF2-40B4-BE49-F238E27FC236}">
                      <a16:creationId xmlns:a16="http://schemas.microsoft.com/office/drawing/2014/main" id="{A351233D-9CD6-6848-8852-F6F9175E0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20" name="Picture 119">
                  <a:extLst>
                    <a:ext uri="{FF2B5EF4-FFF2-40B4-BE49-F238E27FC236}">
                      <a16:creationId xmlns:a16="http://schemas.microsoft.com/office/drawing/2014/main" id="{277C3285-4221-0E46-9C68-9E9756B39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21" name="Picture 120">
                  <a:extLst>
                    <a:ext uri="{FF2B5EF4-FFF2-40B4-BE49-F238E27FC236}">
                      <a16:creationId xmlns:a16="http://schemas.microsoft.com/office/drawing/2014/main" id="{34D9B167-B2D4-0441-B0D2-01D074A85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22" name="Picture 121">
                  <a:extLst>
                    <a:ext uri="{FF2B5EF4-FFF2-40B4-BE49-F238E27FC236}">
                      <a16:creationId xmlns:a16="http://schemas.microsoft.com/office/drawing/2014/main" id="{9CCDDCA1-DCC7-1F47-BF8B-DB65F0029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23" name="Picture 122">
                  <a:extLst>
                    <a:ext uri="{FF2B5EF4-FFF2-40B4-BE49-F238E27FC236}">
                      <a16:creationId xmlns:a16="http://schemas.microsoft.com/office/drawing/2014/main" id="{AECD938B-175C-9442-BB8F-84775EBDF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24" name="Picture 123">
                  <a:extLst>
                    <a:ext uri="{FF2B5EF4-FFF2-40B4-BE49-F238E27FC236}">
                      <a16:creationId xmlns:a16="http://schemas.microsoft.com/office/drawing/2014/main" id="{CC17190A-CBB2-1D46-9858-4011D7E31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25" name="Picture 124">
                  <a:extLst>
                    <a:ext uri="{FF2B5EF4-FFF2-40B4-BE49-F238E27FC236}">
                      <a16:creationId xmlns:a16="http://schemas.microsoft.com/office/drawing/2014/main" id="{DB57266D-E7F2-6C41-9A2F-259C3330E9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109" name="Group 108">
                <a:extLst>
                  <a:ext uri="{FF2B5EF4-FFF2-40B4-BE49-F238E27FC236}">
                    <a16:creationId xmlns:a16="http://schemas.microsoft.com/office/drawing/2014/main" id="{23E64EBD-0CC7-4D49-ACA3-A47CB4725BCC}"/>
                  </a:ext>
                </a:extLst>
              </p:cNvPr>
              <p:cNvGrpSpPr/>
              <p:nvPr/>
            </p:nvGrpSpPr>
            <p:grpSpPr>
              <a:xfrm>
                <a:off x="6238877" y="1296069"/>
                <a:ext cx="5535674" cy="745936"/>
                <a:chOff x="6238877" y="394369"/>
                <a:chExt cx="5535674" cy="745936"/>
              </a:xfrm>
            </p:grpSpPr>
            <p:pic>
              <p:nvPicPr>
                <p:cNvPr id="110" name="Picture 109">
                  <a:extLst>
                    <a:ext uri="{FF2B5EF4-FFF2-40B4-BE49-F238E27FC236}">
                      <a16:creationId xmlns:a16="http://schemas.microsoft.com/office/drawing/2014/main" id="{1FF296B1-7A51-4B4A-B3A1-551F3A9713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11" name="Picture 110">
                  <a:extLst>
                    <a:ext uri="{FF2B5EF4-FFF2-40B4-BE49-F238E27FC236}">
                      <a16:creationId xmlns:a16="http://schemas.microsoft.com/office/drawing/2014/main" id="{AA29D605-CC41-A349-896C-A8D6479F9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12" name="Picture 111">
                  <a:extLst>
                    <a:ext uri="{FF2B5EF4-FFF2-40B4-BE49-F238E27FC236}">
                      <a16:creationId xmlns:a16="http://schemas.microsoft.com/office/drawing/2014/main" id="{F114C4A5-23E3-A049-B69C-EF24A0F9F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13" name="Picture 112">
                  <a:extLst>
                    <a:ext uri="{FF2B5EF4-FFF2-40B4-BE49-F238E27FC236}">
                      <a16:creationId xmlns:a16="http://schemas.microsoft.com/office/drawing/2014/main" id="{A3B29882-F403-DD4F-8208-A2A8236E0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14" name="Picture 113">
                  <a:extLst>
                    <a:ext uri="{FF2B5EF4-FFF2-40B4-BE49-F238E27FC236}">
                      <a16:creationId xmlns:a16="http://schemas.microsoft.com/office/drawing/2014/main" id="{05A10E24-E52A-C747-AD4D-40EF34531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15" name="Picture 114">
                  <a:extLst>
                    <a:ext uri="{FF2B5EF4-FFF2-40B4-BE49-F238E27FC236}">
                      <a16:creationId xmlns:a16="http://schemas.microsoft.com/office/drawing/2014/main" id="{C632C53E-7600-F74B-8F21-4D13EB323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16" name="Picture 115">
                  <a:extLst>
                    <a:ext uri="{FF2B5EF4-FFF2-40B4-BE49-F238E27FC236}">
                      <a16:creationId xmlns:a16="http://schemas.microsoft.com/office/drawing/2014/main" id="{467130D2-0288-FC41-95CB-AD693680B1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17" name="Picture 116">
                  <a:extLst>
                    <a:ext uri="{FF2B5EF4-FFF2-40B4-BE49-F238E27FC236}">
                      <a16:creationId xmlns:a16="http://schemas.microsoft.com/office/drawing/2014/main" id="{51D82F32-1082-6346-B416-BC04514981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grpSp>
          <p:nvGrpSpPr>
            <p:cNvPr id="74" name="Group 73">
              <a:extLst>
                <a:ext uri="{FF2B5EF4-FFF2-40B4-BE49-F238E27FC236}">
                  <a16:creationId xmlns:a16="http://schemas.microsoft.com/office/drawing/2014/main" id="{3445FFA5-D248-E94F-A955-39A25054E706}"/>
                </a:ext>
              </a:extLst>
            </p:cNvPr>
            <p:cNvGrpSpPr/>
            <p:nvPr/>
          </p:nvGrpSpPr>
          <p:grpSpPr>
            <a:xfrm>
              <a:off x="6238877" y="5849169"/>
              <a:ext cx="5535674" cy="1008831"/>
              <a:chOff x="6238877" y="394369"/>
              <a:chExt cx="5535674" cy="1008831"/>
            </a:xfrm>
          </p:grpSpPr>
          <p:grpSp>
            <p:nvGrpSpPr>
              <p:cNvPr id="94" name="Group 93">
                <a:extLst>
                  <a:ext uri="{FF2B5EF4-FFF2-40B4-BE49-F238E27FC236}">
                    <a16:creationId xmlns:a16="http://schemas.microsoft.com/office/drawing/2014/main" id="{9A6ADF50-385A-BC42-835D-88DD173D0116}"/>
                  </a:ext>
                </a:extLst>
              </p:cNvPr>
              <p:cNvGrpSpPr/>
              <p:nvPr/>
            </p:nvGrpSpPr>
            <p:grpSpPr>
              <a:xfrm>
                <a:off x="6238877" y="394369"/>
                <a:ext cx="5535674" cy="745936"/>
                <a:chOff x="6238877" y="394369"/>
                <a:chExt cx="5535674" cy="745936"/>
              </a:xfrm>
            </p:grpSpPr>
            <p:pic>
              <p:nvPicPr>
                <p:cNvPr id="100" name="Picture 99">
                  <a:extLst>
                    <a:ext uri="{FF2B5EF4-FFF2-40B4-BE49-F238E27FC236}">
                      <a16:creationId xmlns:a16="http://schemas.microsoft.com/office/drawing/2014/main" id="{7216A813-9927-474A-9346-22AD4166DF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101" name="Picture 100">
                  <a:extLst>
                    <a:ext uri="{FF2B5EF4-FFF2-40B4-BE49-F238E27FC236}">
                      <a16:creationId xmlns:a16="http://schemas.microsoft.com/office/drawing/2014/main" id="{C833EEB0-8A54-8C4F-9F31-095D65E5F9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102" name="Picture 101">
                  <a:extLst>
                    <a:ext uri="{FF2B5EF4-FFF2-40B4-BE49-F238E27FC236}">
                      <a16:creationId xmlns:a16="http://schemas.microsoft.com/office/drawing/2014/main" id="{0E3CE198-FFF3-0148-8E3C-8C8C97BF7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103" name="Picture 102">
                  <a:extLst>
                    <a:ext uri="{FF2B5EF4-FFF2-40B4-BE49-F238E27FC236}">
                      <a16:creationId xmlns:a16="http://schemas.microsoft.com/office/drawing/2014/main" id="{F1A5920D-F829-9F4A-9F11-10A18A2AC1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104" name="Picture 103">
                  <a:extLst>
                    <a:ext uri="{FF2B5EF4-FFF2-40B4-BE49-F238E27FC236}">
                      <a16:creationId xmlns:a16="http://schemas.microsoft.com/office/drawing/2014/main" id="{DB354C7E-F478-3B49-B934-9DC40AE5A3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105" name="Picture 104">
                  <a:extLst>
                    <a:ext uri="{FF2B5EF4-FFF2-40B4-BE49-F238E27FC236}">
                      <a16:creationId xmlns:a16="http://schemas.microsoft.com/office/drawing/2014/main" id="{414AB046-41C4-1745-A7B1-7E09B8FAB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106" name="Picture 105">
                  <a:extLst>
                    <a:ext uri="{FF2B5EF4-FFF2-40B4-BE49-F238E27FC236}">
                      <a16:creationId xmlns:a16="http://schemas.microsoft.com/office/drawing/2014/main" id="{32FC108E-C2C8-7441-BF15-CF6069DD3C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107" name="Picture 106">
                  <a:extLst>
                    <a:ext uri="{FF2B5EF4-FFF2-40B4-BE49-F238E27FC236}">
                      <a16:creationId xmlns:a16="http://schemas.microsoft.com/office/drawing/2014/main" id="{E8597C6A-420F-8245-BFA2-63D986C93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95" name="Group 94">
                <a:extLst>
                  <a:ext uri="{FF2B5EF4-FFF2-40B4-BE49-F238E27FC236}">
                    <a16:creationId xmlns:a16="http://schemas.microsoft.com/office/drawing/2014/main" id="{8C9D8714-94D3-054B-A0DF-D88ECD437CE3}"/>
                  </a:ext>
                </a:extLst>
              </p:cNvPr>
              <p:cNvGrpSpPr/>
              <p:nvPr/>
            </p:nvGrpSpPr>
            <p:grpSpPr>
              <a:xfrm>
                <a:off x="6238877" y="1296069"/>
                <a:ext cx="4778553" cy="107131"/>
                <a:chOff x="6238877" y="394369"/>
                <a:chExt cx="4778553" cy="107131"/>
              </a:xfrm>
            </p:grpSpPr>
            <p:pic>
              <p:nvPicPr>
                <p:cNvPr id="96" name="Picture 95">
                  <a:extLst>
                    <a:ext uri="{FF2B5EF4-FFF2-40B4-BE49-F238E27FC236}">
                      <a16:creationId xmlns:a16="http://schemas.microsoft.com/office/drawing/2014/main" id="{81BAD83B-1CAF-5741-8886-84B74CA790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4579"/>
                <a:stretch/>
              </p:blipFill>
              <p:spPr>
                <a:xfrm>
                  <a:off x="6238877" y="394369"/>
                  <a:ext cx="244653" cy="107131"/>
                </a:xfrm>
                <a:prstGeom prst="rect">
                  <a:avLst/>
                </a:prstGeom>
              </p:spPr>
            </p:pic>
            <p:pic>
              <p:nvPicPr>
                <p:cNvPr id="97" name="Picture 96">
                  <a:extLst>
                    <a:ext uri="{FF2B5EF4-FFF2-40B4-BE49-F238E27FC236}">
                      <a16:creationId xmlns:a16="http://schemas.microsoft.com/office/drawing/2014/main" id="{59D2130F-D78B-8B49-AE56-3BB97E1764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4579"/>
                <a:stretch/>
              </p:blipFill>
              <p:spPr>
                <a:xfrm>
                  <a:off x="7747002" y="394369"/>
                  <a:ext cx="244653" cy="107131"/>
                </a:xfrm>
                <a:prstGeom prst="rect">
                  <a:avLst/>
                </a:prstGeom>
              </p:spPr>
            </p:pic>
            <p:pic>
              <p:nvPicPr>
                <p:cNvPr id="98" name="Picture 97">
                  <a:extLst>
                    <a:ext uri="{FF2B5EF4-FFF2-40B4-BE49-F238E27FC236}">
                      <a16:creationId xmlns:a16="http://schemas.microsoft.com/office/drawing/2014/main" id="{F55A5612-4236-3C4E-BA6E-6E565B5F96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4579"/>
                <a:stretch/>
              </p:blipFill>
              <p:spPr>
                <a:xfrm>
                  <a:off x="9264652" y="394369"/>
                  <a:ext cx="244653" cy="107131"/>
                </a:xfrm>
                <a:prstGeom prst="rect">
                  <a:avLst/>
                </a:prstGeom>
              </p:spPr>
            </p:pic>
            <p:pic>
              <p:nvPicPr>
                <p:cNvPr id="99" name="Picture 98">
                  <a:extLst>
                    <a:ext uri="{FF2B5EF4-FFF2-40B4-BE49-F238E27FC236}">
                      <a16:creationId xmlns:a16="http://schemas.microsoft.com/office/drawing/2014/main" id="{B1EF928D-668D-9E42-BC80-51224ABD6D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4579"/>
                <a:stretch/>
              </p:blipFill>
              <p:spPr>
                <a:xfrm>
                  <a:off x="10772777" y="394369"/>
                  <a:ext cx="244653" cy="107131"/>
                </a:xfrm>
                <a:prstGeom prst="rect">
                  <a:avLst/>
                </a:prstGeom>
              </p:spPr>
            </p:pic>
          </p:grpSp>
        </p:grpSp>
        <p:grpSp>
          <p:nvGrpSpPr>
            <p:cNvPr id="75" name="Group 74">
              <a:extLst>
                <a:ext uri="{FF2B5EF4-FFF2-40B4-BE49-F238E27FC236}">
                  <a16:creationId xmlns:a16="http://schemas.microsoft.com/office/drawing/2014/main" id="{92FA1534-222E-8548-BE10-6BD43E625F8E}"/>
                </a:ext>
              </a:extLst>
            </p:cNvPr>
            <p:cNvGrpSpPr/>
            <p:nvPr/>
          </p:nvGrpSpPr>
          <p:grpSpPr>
            <a:xfrm>
              <a:off x="6238877" y="393700"/>
              <a:ext cx="5535674" cy="1647636"/>
              <a:chOff x="6238877" y="394369"/>
              <a:chExt cx="5535674" cy="1647636"/>
            </a:xfrm>
          </p:grpSpPr>
          <p:grpSp>
            <p:nvGrpSpPr>
              <p:cNvPr id="76" name="Group 75">
                <a:extLst>
                  <a:ext uri="{FF2B5EF4-FFF2-40B4-BE49-F238E27FC236}">
                    <a16:creationId xmlns:a16="http://schemas.microsoft.com/office/drawing/2014/main" id="{7BEB31E0-20EA-4240-A4EA-04B73BE64A45}"/>
                  </a:ext>
                </a:extLst>
              </p:cNvPr>
              <p:cNvGrpSpPr/>
              <p:nvPr/>
            </p:nvGrpSpPr>
            <p:grpSpPr>
              <a:xfrm>
                <a:off x="6238877" y="394369"/>
                <a:ext cx="5535674" cy="745936"/>
                <a:chOff x="6238877" y="394369"/>
                <a:chExt cx="5535674" cy="745936"/>
              </a:xfrm>
            </p:grpSpPr>
            <p:pic>
              <p:nvPicPr>
                <p:cNvPr id="86" name="Picture 85">
                  <a:extLst>
                    <a:ext uri="{FF2B5EF4-FFF2-40B4-BE49-F238E27FC236}">
                      <a16:creationId xmlns:a16="http://schemas.microsoft.com/office/drawing/2014/main" id="{EE8A6203-080A-3244-B4A5-7B946ABB0E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87" name="Picture 86">
                  <a:extLst>
                    <a:ext uri="{FF2B5EF4-FFF2-40B4-BE49-F238E27FC236}">
                      <a16:creationId xmlns:a16="http://schemas.microsoft.com/office/drawing/2014/main" id="{F33A84E0-5F64-174C-BDDA-D902AFDEB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88" name="Picture 87">
                  <a:extLst>
                    <a:ext uri="{FF2B5EF4-FFF2-40B4-BE49-F238E27FC236}">
                      <a16:creationId xmlns:a16="http://schemas.microsoft.com/office/drawing/2014/main" id="{A7C103F6-8E3E-E54C-92C0-E3CF3F05E8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89" name="Picture 88">
                  <a:extLst>
                    <a:ext uri="{FF2B5EF4-FFF2-40B4-BE49-F238E27FC236}">
                      <a16:creationId xmlns:a16="http://schemas.microsoft.com/office/drawing/2014/main" id="{92E22192-B46E-134E-92CB-F452533EF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90" name="Picture 89">
                  <a:extLst>
                    <a:ext uri="{FF2B5EF4-FFF2-40B4-BE49-F238E27FC236}">
                      <a16:creationId xmlns:a16="http://schemas.microsoft.com/office/drawing/2014/main" id="{3D85E242-7AB2-1440-A337-5A15469A2C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91" name="Picture 90">
                  <a:extLst>
                    <a:ext uri="{FF2B5EF4-FFF2-40B4-BE49-F238E27FC236}">
                      <a16:creationId xmlns:a16="http://schemas.microsoft.com/office/drawing/2014/main" id="{C055E234-79A9-0F49-9922-ED49BFC08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92" name="Picture 91">
                  <a:extLst>
                    <a:ext uri="{FF2B5EF4-FFF2-40B4-BE49-F238E27FC236}">
                      <a16:creationId xmlns:a16="http://schemas.microsoft.com/office/drawing/2014/main" id="{84AAAE29-ADEF-224C-AFD4-E75C849A4B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93" name="Picture 92">
                  <a:extLst>
                    <a:ext uri="{FF2B5EF4-FFF2-40B4-BE49-F238E27FC236}">
                      <a16:creationId xmlns:a16="http://schemas.microsoft.com/office/drawing/2014/main" id="{2F6B299E-B5B2-3949-AFDC-9602C2C7B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nvGrpSpPr>
              <p:cNvPr id="77" name="Group 76">
                <a:extLst>
                  <a:ext uri="{FF2B5EF4-FFF2-40B4-BE49-F238E27FC236}">
                    <a16:creationId xmlns:a16="http://schemas.microsoft.com/office/drawing/2014/main" id="{ADEDE811-86B0-3C41-977A-A795C3B1D5BF}"/>
                  </a:ext>
                </a:extLst>
              </p:cNvPr>
              <p:cNvGrpSpPr/>
              <p:nvPr/>
            </p:nvGrpSpPr>
            <p:grpSpPr>
              <a:xfrm>
                <a:off x="6238877" y="1296069"/>
                <a:ext cx="5535674" cy="745936"/>
                <a:chOff x="6238877" y="394369"/>
                <a:chExt cx="5535674" cy="745936"/>
              </a:xfrm>
            </p:grpSpPr>
            <p:pic>
              <p:nvPicPr>
                <p:cNvPr id="78" name="Picture 77">
                  <a:extLst>
                    <a:ext uri="{FF2B5EF4-FFF2-40B4-BE49-F238E27FC236}">
                      <a16:creationId xmlns:a16="http://schemas.microsoft.com/office/drawing/2014/main" id="{96315FAB-71BA-DD45-9FDE-003EF845F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77" y="394369"/>
                  <a:ext cx="244653" cy="421426"/>
                </a:xfrm>
                <a:prstGeom prst="rect">
                  <a:avLst/>
                </a:prstGeom>
              </p:spPr>
            </p:pic>
            <p:pic>
              <p:nvPicPr>
                <p:cNvPr id="79" name="Picture 78">
                  <a:extLst>
                    <a:ext uri="{FF2B5EF4-FFF2-40B4-BE49-F238E27FC236}">
                      <a16:creationId xmlns:a16="http://schemas.microsoft.com/office/drawing/2014/main" id="{501289DC-2B2D-3442-A8C0-B530C86A27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002" y="394369"/>
                  <a:ext cx="244653" cy="421426"/>
                </a:xfrm>
                <a:prstGeom prst="rect">
                  <a:avLst/>
                </a:prstGeom>
              </p:spPr>
            </p:pic>
            <p:pic>
              <p:nvPicPr>
                <p:cNvPr id="80" name="Picture 79">
                  <a:extLst>
                    <a:ext uri="{FF2B5EF4-FFF2-40B4-BE49-F238E27FC236}">
                      <a16:creationId xmlns:a16="http://schemas.microsoft.com/office/drawing/2014/main" id="{F436110F-0A4F-1348-A72A-F0A0220CB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652" y="394369"/>
                  <a:ext cx="244653" cy="421426"/>
                </a:xfrm>
                <a:prstGeom prst="rect">
                  <a:avLst/>
                </a:prstGeom>
              </p:spPr>
            </p:pic>
            <p:pic>
              <p:nvPicPr>
                <p:cNvPr id="81" name="Picture 80">
                  <a:extLst>
                    <a:ext uri="{FF2B5EF4-FFF2-40B4-BE49-F238E27FC236}">
                      <a16:creationId xmlns:a16="http://schemas.microsoft.com/office/drawing/2014/main" id="{C899B11D-2E31-DB4B-8349-31FB018FA2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777" y="394369"/>
                  <a:ext cx="244653" cy="421426"/>
                </a:xfrm>
                <a:prstGeom prst="rect">
                  <a:avLst/>
                </a:prstGeom>
              </p:spPr>
            </p:pic>
            <p:pic>
              <p:nvPicPr>
                <p:cNvPr id="82" name="Picture 81">
                  <a:extLst>
                    <a:ext uri="{FF2B5EF4-FFF2-40B4-BE49-F238E27FC236}">
                      <a16:creationId xmlns:a16="http://schemas.microsoft.com/office/drawing/2014/main" id="{806B2C14-4DE8-2C46-B7B5-A5E0EFAAB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898" y="718879"/>
                  <a:ext cx="244653" cy="421426"/>
                </a:xfrm>
                <a:prstGeom prst="rect">
                  <a:avLst/>
                </a:prstGeom>
              </p:spPr>
            </p:pic>
            <p:pic>
              <p:nvPicPr>
                <p:cNvPr id="83" name="Picture 82">
                  <a:extLst>
                    <a:ext uri="{FF2B5EF4-FFF2-40B4-BE49-F238E27FC236}">
                      <a16:creationId xmlns:a16="http://schemas.microsoft.com/office/drawing/2014/main" id="{28D99548-CAAA-8444-AB35-AD2FF29CAF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8714" y="718879"/>
                  <a:ext cx="244653" cy="421426"/>
                </a:xfrm>
                <a:prstGeom prst="rect">
                  <a:avLst/>
                </a:prstGeom>
              </p:spPr>
            </p:pic>
            <p:pic>
              <p:nvPicPr>
                <p:cNvPr id="84" name="Picture 83">
                  <a:extLst>
                    <a:ext uri="{FF2B5EF4-FFF2-40B4-BE49-F238E27FC236}">
                      <a16:creationId xmlns:a16="http://schemas.microsoft.com/office/drawing/2014/main" id="{E8FD8D8E-AD81-0E43-8F97-1EBA72F57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064" y="718879"/>
                  <a:ext cx="244653" cy="421426"/>
                </a:xfrm>
                <a:prstGeom prst="rect">
                  <a:avLst/>
                </a:prstGeom>
              </p:spPr>
            </p:pic>
            <p:pic>
              <p:nvPicPr>
                <p:cNvPr id="85" name="Picture 84">
                  <a:extLst>
                    <a:ext uri="{FF2B5EF4-FFF2-40B4-BE49-F238E27FC236}">
                      <a16:creationId xmlns:a16="http://schemas.microsoft.com/office/drawing/2014/main" id="{CADE6C59-ECFB-2D46-A24B-8618A32834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177" y="718879"/>
                  <a:ext cx="244653" cy="421426"/>
                </a:xfrm>
                <a:prstGeom prst="rect">
                  <a:avLst/>
                </a:prstGeom>
              </p:spPr>
            </p:pic>
          </p:grpSp>
        </p:grpSp>
      </p:grpSp>
    </p:spTree>
    <p:extLst>
      <p:ext uri="{BB962C8B-B14F-4D97-AF65-F5344CB8AC3E}">
        <p14:creationId xmlns:p14="http://schemas.microsoft.com/office/powerpoint/2010/main" val="147875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grpSp>
        <p:nvGrpSpPr>
          <p:cNvPr id="78" name="Group 77">
            <a:extLst>
              <a:ext uri="{FF2B5EF4-FFF2-40B4-BE49-F238E27FC236}">
                <a16:creationId xmlns:a16="http://schemas.microsoft.com/office/drawing/2014/main" id="{4C1E5566-3C9A-1540-942F-3DED9D9AF41A}"/>
              </a:ext>
            </a:extLst>
          </p:cNvPr>
          <p:cNvGrpSpPr/>
          <p:nvPr userDrawn="1"/>
        </p:nvGrpSpPr>
        <p:grpSpPr>
          <a:xfrm>
            <a:off x="5919788" y="168274"/>
            <a:ext cx="6272212" cy="6521451"/>
            <a:chOff x="5919788" y="0"/>
            <a:chExt cx="6272212" cy="6521451"/>
          </a:xfrm>
        </p:grpSpPr>
        <p:pic>
          <p:nvPicPr>
            <p:cNvPr id="79" name="Picture 78">
              <a:extLst>
                <a:ext uri="{FF2B5EF4-FFF2-40B4-BE49-F238E27FC236}">
                  <a16:creationId xmlns:a16="http://schemas.microsoft.com/office/drawing/2014/main" id="{D17DBB2A-FA48-BF4B-BEEB-9C0DD714253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4672" t="28678" r="40273" b="1695"/>
            <a:stretch/>
          </p:blipFill>
          <p:spPr>
            <a:xfrm>
              <a:off x="6096000" y="0"/>
              <a:ext cx="6096000" cy="6521451"/>
            </a:xfrm>
            <a:prstGeom prst="rect">
              <a:avLst/>
            </a:prstGeom>
            <a:solidFill>
              <a:srgbClr val="000000"/>
            </a:solidFill>
            <a:ln>
              <a:noFill/>
            </a:ln>
          </p:spPr>
        </p:pic>
        <p:sp>
          <p:nvSpPr>
            <p:cNvPr id="80" name="Rectangle 79">
              <a:extLst>
                <a:ext uri="{FF2B5EF4-FFF2-40B4-BE49-F238E27FC236}">
                  <a16:creationId xmlns:a16="http://schemas.microsoft.com/office/drawing/2014/main" id="{59512B62-DA30-5A4E-A655-A26E880D72D4}"/>
                </a:ext>
              </a:extLst>
            </p:cNvPr>
            <p:cNvSpPr/>
            <p:nvPr userDrawn="1"/>
          </p:nvSpPr>
          <p:spPr>
            <a:xfrm>
              <a:off x="6096000" y="4555375"/>
              <a:ext cx="130175" cy="673331"/>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1" name="Oval 80">
              <a:extLst>
                <a:ext uri="{FF2B5EF4-FFF2-40B4-BE49-F238E27FC236}">
                  <a16:creationId xmlns:a16="http://schemas.microsoft.com/office/drawing/2014/main" id="{4A796631-5DF4-164E-95AC-54337C96D305}"/>
                </a:ext>
              </a:extLst>
            </p:cNvPr>
            <p:cNvSpPr>
              <a:spLocks noChangeAspect="1"/>
            </p:cNvSpPr>
            <p:nvPr userDrawn="1"/>
          </p:nvSpPr>
          <p:spPr>
            <a:xfrm>
              <a:off x="5919788" y="25368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2" name="Oval 81">
              <a:extLst>
                <a:ext uri="{FF2B5EF4-FFF2-40B4-BE49-F238E27FC236}">
                  <a16:creationId xmlns:a16="http://schemas.microsoft.com/office/drawing/2014/main" id="{CABFDB38-1806-2945-97BE-A36FD10D773F}"/>
                </a:ext>
              </a:extLst>
            </p:cNvPr>
            <p:cNvSpPr/>
            <p:nvPr userDrawn="1"/>
          </p:nvSpPr>
          <p:spPr>
            <a:xfrm>
              <a:off x="6097588" y="3578225"/>
              <a:ext cx="343960" cy="343960"/>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3" name="Rectangle 82">
              <a:extLst>
                <a:ext uri="{FF2B5EF4-FFF2-40B4-BE49-F238E27FC236}">
                  <a16:creationId xmlns:a16="http://schemas.microsoft.com/office/drawing/2014/main" id="{86424DBD-101D-014D-870B-AB4F5E4F0275}"/>
                </a:ext>
              </a:extLst>
            </p:cNvPr>
            <p:cNvSpPr/>
            <p:nvPr userDrawn="1"/>
          </p:nvSpPr>
          <p:spPr>
            <a:xfrm>
              <a:off x="6096000" y="3438680"/>
              <a:ext cx="167748" cy="558800"/>
            </a:xfrm>
            <a:prstGeom prst="rect">
              <a:avLst/>
            </a:prstGeom>
            <a:solidFill>
              <a:srgbClr val="000000"/>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sp>
          <p:nvSpPr>
            <p:cNvPr id="84" name="Oval 83">
              <a:extLst>
                <a:ext uri="{FF2B5EF4-FFF2-40B4-BE49-F238E27FC236}">
                  <a16:creationId xmlns:a16="http://schemas.microsoft.com/office/drawing/2014/main" id="{7E199F82-319F-DD4A-9C98-2A85607870E4}"/>
                </a:ext>
              </a:extLst>
            </p:cNvPr>
            <p:cNvSpPr>
              <a:spLocks noChangeAspect="1"/>
            </p:cNvSpPr>
            <p:nvPr userDrawn="1"/>
          </p:nvSpPr>
          <p:spPr>
            <a:xfrm>
              <a:off x="6091767" y="3578224"/>
              <a:ext cx="346075" cy="346075"/>
            </a:xfrm>
            <a:prstGeom prst="ellipse">
              <a:avLst/>
            </a:prstGeom>
            <a:solidFill>
              <a:srgbClr val="00D638"/>
            </a:solidFill>
            <a:ln w="38100" cap="rnd" cmpd="sng" algn="ctr">
              <a:noFill/>
              <a:prstDash val="solid"/>
            </a:ln>
            <a:effectLst/>
          </p:spPr>
          <p:txBody>
            <a:bodyPr lIns="18288" tIns="18288" rIns="18288" bIns="18288" rtlCol="0" anchor="ctr"/>
            <a:lstStyle/>
            <a:p>
              <a:pPr marL="0" marR="0" lvl="0" indent="0" defTabSz="412667"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Sage Text" panose="02010503040201060103" pitchFamily="2" charset="77"/>
                <a:ea typeface="+mn-ea"/>
                <a:cs typeface="+mn-cs"/>
                <a:sym typeface="Sage Text" panose="02010503040201060103" pitchFamily="50" charset="0"/>
              </a:endParaRPr>
            </a:p>
          </p:txBody>
        </p:sp>
      </p:grpSp>
    </p:spTree>
    <p:extLst>
      <p:ext uri="{BB962C8B-B14F-4D97-AF65-F5344CB8AC3E}">
        <p14:creationId xmlns:p14="http://schemas.microsoft.com/office/powerpoint/2010/main" val="60397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Mountai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4" y="2258568"/>
            <a:ext cx="3820450" cy="1243584"/>
          </a:xfrm>
        </p:spPr>
        <p:txBody>
          <a:bodyPr lIns="0" rIns="0" bIns="0">
            <a:noAutofit/>
          </a:bodyPr>
          <a:lstStyle>
            <a:lvl1pPr marL="0" indent="0" algn="l">
              <a:buNone/>
              <a:defRPr sz="16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pic>
        <p:nvPicPr>
          <p:cNvPr id="13" name="Picture 12">
            <a:extLst>
              <a:ext uri="{FF2B5EF4-FFF2-40B4-BE49-F238E27FC236}">
                <a16:creationId xmlns:a16="http://schemas.microsoft.com/office/drawing/2014/main" id="{852BEB89-A6D6-7D42-A881-6BE49CBE2AB7}"/>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l="359" r="3740"/>
          <a:stretch/>
        </p:blipFill>
        <p:spPr>
          <a:xfrm>
            <a:off x="6248401" y="-1"/>
            <a:ext cx="5943600" cy="6858001"/>
          </a:xfrm>
          <a:prstGeom prst="rect">
            <a:avLst/>
          </a:prstGeom>
        </p:spPr>
      </p:pic>
    </p:spTree>
    <p:extLst>
      <p:ext uri="{BB962C8B-B14F-4D97-AF65-F5344CB8AC3E}">
        <p14:creationId xmlns:p14="http://schemas.microsoft.com/office/powerpoint/2010/main" val="270074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Large photo layou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BA42BFB9-7B51-194A-955B-53F5973E0B64}"/>
              </a:ext>
            </a:extLst>
          </p:cNvPr>
          <p:cNvSpPr>
            <a:spLocks noGrp="1"/>
          </p:cNvSpPr>
          <p:nvPr>
            <p:ph type="pic" sz="quarter" idx="13"/>
          </p:nvPr>
        </p:nvSpPr>
        <p:spPr>
          <a:xfrm>
            <a:off x="-3834" y="-4095"/>
            <a:ext cx="11056010" cy="5874671"/>
          </a:xfrm>
          <a:custGeom>
            <a:avLst/>
            <a:gdLst>
              <a:gd name="connsiteX0" fmla="*/ 0 w 12609786"/>
              <a:gd name="connsiteY0" fmla="*/ 1592012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0 w 12609786"/>
              <a:gd name="connsiteY8" fmla="*/ 1592012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674948 w 11727783"/>
              <a:gd name="connsiteY0" fmla="*/ 1740293 h 7507014"/>
              <a:gd name="connsiteX1" fmla="*/ 710009 w 11727783"/>
              <a:gd name="connsiteY1" fmla="*/ 0 h 7507014"/>
              <a:gd name="connsiteX2" fmla="*/ 10135771 w 11727783"/>
              <a:gd name="connsiteY2" fmla="*/ 0 h 7507014"/>
              <a:gd name="connsiteX3" fmla="*/ 11727783 w 11727783"/>
              <a:gd name="connsiteY3" fmla="*/ 1592012 h 7507014"/>
              <a:gd name="connsiteX4" fmla="*/ 11727783 w 11727783"/>
              <a:gd name="connsiteY4" fmla="*/ 5915002 h 7507014"/>
              <a:gd name="connsiteX5" fmla="*/ 10135771 w 11727783"/>
              <a:gd name="connsiteY5" fmla="*/ 7507014 h 7507014"/>
              <a:gd name="connsiteX6" fmla="*/ 710009 w 11727783"/>
              <a:gd name="connsiteY6" fmla="*/ 7507014 h 7507014"/>
              <a:gd name="connsiteX7" fmla="*/ 674948 w 11727783"/>
              <a:gd name="connsiteY7" fmla="*/ 1740293 h 7507014"/>
              <a:gd name="connsiteX0" fmla="*/ 698350 w 11751185"/>
              <a:gd name="connsiteY0" fmla="*/ 1740293 h 7510189"/>
              <a:gd name="connsiteX1" fmla="*/ 733411 w 11751185"/>
              <a:gd name="connsiteY1" fmla="*/ 0 h 7510189"/>
              <a:gd name="connsiteX2" fmla="*/ 10159173 w 11751185"/>
              <a:gd name="connsiteY2" fmla="*/ 0 h 7510189"/>
              <a:gd name="connsiteX3" fmla="*/ 11751185 w 11751185"/>
              <a:gd name="connsiteY3" fmla="*/ 1592012 h 7510189"/>
              <a:gd name="connsiteX4" fmla="*/ 11751185 w 11751185"/>
              <a:gd name="connsiteY4" fmla="*/ 5915002 h 7510189"/>
              <a:gd name="connsiteX5" fmla="*/ 10159173 w 11751185"/>
              <a:gd name="connsiteY5" fmla="*/ 7507014 h 7510189"/>
              <a:gd name="connsiteX6" fmla="*/ 701661 w 11751185"/>
              <a:gd name="connsiteY6" fmla="*/ 7510189 h 7510189"/>
              <a:gd name="connsiteX7" fmla="*/ 698350 w 11751185"/>
              <a:gd name="connsiteY7" fmla="*/ 1740293 h 7510189"/>
              <a:gd name="connsiteX0" fmla="*/ 365016 w 11417851"/>
              <a:gd name="connsiteY0" fmla="*/ 1740293 h 7510189"/>
              <a:gd name="connsiteX1" fmla="*/ 400077 w 11417851"/>
              <a:gd name="connsiteY1" fmla="*/ 0 h 7510189"/>
              <a:gd name="connsiteX2" fmla="*/ 9825839 w 11417851"/>
              <a:gd name="connsiteY2" fmla="*/ 0 h 7510189"/>
              <a:gd name="connsiteX3" fmla="*/ 11417851 w 11417851"/>
              <a:gd name="connsiteY3" fmla="*/ 1592012 h 7510189"/>
              <a:gd name="connsiteX4" fmla="*/ 11417851 w 11417851"/>
              <a:gd name="connsiteY4" fmla="*/ 5915002 h 7510189"/>
              <a:gd name="connsiteX5" fmla="*/ 9825839 w 11417851"/>
              <a:gd name="connsiteY5" fmla="*/ 7507014 h 7510189"/>
              <a:gd name="connsiteX6" fmla="*/ 368327 w 11417851"/>
              <a:gd name="connsiteY6" fmla="*/ 7510189 h 7510189"/>
              <a:gd name="connsiteX7" fmla="*/ 365016 w 11417851"/>
              <a:gd name="connsiteY7" fmla="*/ 1740293 h 7510189"/>
              <a:gd name="connsiteX0" fmla="*/ 367331 w 11416991"/>
              <a:gd name="connsiteY0" fmla="*/ 1635518 h 7510189"/>
              <a:gd name="connsiteX1" fmla="*/ 399217 w 11416991"/>
              <a:gd name="connsiteY1" fmla="*/ 0 h 7510189"/>
              <a:gd name="connsiteX2" fmla="*/ 9824979 w 11416991"/>
              <a:gd name="connsiteY2" fmla="*/ 0 h 7510189"/>
              <a:gd name="connsiteX3" fmla="*/ 11416991 w 11416991"/>
              <a:gd name="connsiteY3" fmla="*/ 1592012 h 7510189"/>
              <a:gd name="connsiteX4" fmla="*/ 11416991 w 11416991"/>
              <a:gd name="connsiteY4" fmla="*/ 5915002 h 7510189"/>
              <a:gd name="connsiteX5" fmla="*/ 9824979 w 11416991"/>
              <a:gd name="connsiteY5" fmla="*/ 7507014 h 7510189"/>
              <a:gd name="connsiteX6" fmla="*/ 367467 w 11416991"/>
              <a:gd name="connsiteY6" fmla="*/ 7510189 h 7510189"/>
              <a:gd name="connsiteX7" fmla="*/ 367331 w 11416991"/>
              <a:gd name="connsiteY7" fmla="*/ 1635518 h 7510189"/>
              <a:gd name="connsiteX0" fmla="*/ 0 w 11049660"/>
              <a:gd name="connsiteY0" fmla="*/ 1635518 h 7510189"/>
              <a:gd name="connsiteX1" fmla="*/ 9457648 w 11049660"/>
              <a:gd name="connsiteY1" fmla="*/ 0 h 7510189"/>
              <a:gd name="connsiteX2" fmla="*/ 11049660 w 11049660"/>
              <a:gd name="connsiteY2" fmla="*/ 1592012 h 7510189"/>
              <a:gd name="connsiteX3" fmla="*/ 11049660 w 11049660"/>
              <a:gd name="connsiteY3" fmla="*/ 5915002 h 7510189"/>
              <a:gd name="connsiteX4" fmla="*/ 9457648 w 11049660"/>
              <a:gd name="connsiteY4" fmla="*/ 7507014 h 7510189"/>
              <a:gd name="connsiteX5" fmla="*/ 136 w 11049660"/>
              <a:gd name="connsiteY5" fmla="*/ 7510189 h 7510189"/>
              <a:gd name="connsiteX6" fmla="*/ 0 w 11049660"/>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638023 h 6512694"/>
              <a:gd name="connsiteX1" fmla="*/ 11052835 w 11052835"/>
              <a:gd name="connsiteY1" fmla="*/ 638967 h 6512694"/>
              <a:gd name="connsiteX2" fmla="*/ 11049660 w 11052835"/>
              <a:gd name="connsiteY2" fmla="*/ 4917507 h 6512694"/>
              <a:gd name="connsiteX3" fmla="*/ 9457648 w 11052835"/>
              <a:gd name="connsiteY3" fmla="*/ 6509519 h 6512694"/>
              <a:gd name="connsiteX4" fmla="*/ 136 w 11052835"/>
              <a:gd name="connsiteY4" fmla="*/ 6512694 h 6512694"/>
              <a:gd name="connsiteX5" fmla="*/ 0 w 11052835"/>
              <a:gd name="connsiteY5" fmla="*/ 638023 h 6512694"/>
              <a:gd name="connsiteX0" fmla="*/ 0 w 11052835"/>
              <a:gd name="connsiteY0" fmla="*/ 315829 h 6190500"/>
              <a:gd name="connsiteX1" fmla="*/ 11052835 w 11052835"/>
              <a:gd name="connsiteY1" fmla="*/ 316773 h 6190500"/>
              <a:gd name="connsiteX2" fmla="*/ 11049660 w 11052835"/>
              <a:gd name="connsiteY2" fmla="*/ 4595313 h 6190500"/>
              <a:gd name="connsiteX3" fmla="*/ 9457648 w 11052835"/>
              <a:gd name="connsiteY3" fmla="*/ 6187325 h 6190500"/>
              <a:gd name="connsiteX4" fmla="*/ 136 w 11052835"/>
              <a:gd name="connsiteY4" fmla="*/ 6190500 h 6190500"/>
              <a:gd name="connsiteX5" fmla="*/ 0 w 11052835"/>
              <a:gd name="connsiteY5" fmla="*/ 315829 h 6190500"/>
              <a:gd name="connsiteX0" fmla="*/ 0 w 11056010"/>
              <a:gd name="connsiteY0" fmla="*/ 315829 h 6190500"/>
              <a:gd name="connsiteX1" fmla="*/ 11056010 w 11056010"/>
              <a:gd name="connsiteY1" fmla="*/ 316773 h 6190500"/>
              <a:gd name="connsiteX2" fmla="*/ 11052835 w 11056010"/>
              <a:gd name="connsiteY2" fmla="*/ 4595313 h 6190500"/>
              <a:gd name="connsiteX3" fmla="*/ 9460823 w 11056010"/>
              <a:gd name="connsiteY3" fmla="*/ 6187325 h 6190500"/>
              <a:gd name="connsiteX4" fmla="*/ 3311 w 11056010"/>
              <a:gd name="connsiteY4" fmla="*/ 6190500 h 6190500"/>
              <a:gd name="connsiteX5" fmla="*/ 0 w 11056010"/>
              <a:gd name="connsiteY5" fmla="*/ 315829 h 6190500"/>
              <a:gd name="connsiteX0" fmla="*/ 0 w 11056010"/>
              <a:gd name="connsiteY0" fmla="*/ 0 h 5874671"/>
              <a:gd name="connsiteX1" fmla="*/ 11056010 w 11056010"/>
              <a:gd name="connsiteY1" fmla="*/ 944 h 5874671"/>
              <a:gd name="connsiteX2" fmla="*/ 11052835 w 11056010"/>
              <a:gd name="connsiteY2" fmla="*/ 4279484 h 5874671"/>
              <a:gd name="connsiteX3" fmla="*/ 9460823 w 11056010"/>
              <a:gd name="connsiteY3" fmla="*/ 5871496 h 5874671"/>
              <a:gd name="connsiteX4" fmla="*/ 3311 w 11056010"/>
              <a:gd name="connsiteY4" fmla="*/ 5874671 h 5874671"/>
              <a:gd name="connsiteX5" fmla="*/ 0 w 11056010"/>
              <a:gd name="connsiteY5" fmla="*/ 0 h 58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6010" h="5874671">
                <a:moveTo>
                  <a:pt x="0" y="0"/>
                </a:moveTo>
                <a:lnTo>
                  <a:pt x="11056010" y="944"/>
                </a:lnTo>
                <a:cubicBezTo>
                  <a:pt x="11054952" y="1427124"/>
                  <a:pt x="11053893" y="2853304"/>
                  <a:pt x="11052835" y="4279484"/>
                </a:cubicBezTo>
                <a:cubicBezTo>
                  <a:pt x="11052835" y="5158728"/>
                  <a:pt x="10340067" y="5871496"/>
                  <a:pt x="9460823" y="5871496"/>
                </a:cubicBezTo>
                <a:lnTo>
                  <a:pt x="3311" y="5874671"/>
                </a:lnTo>
                <a:cubicBezTo>
                  <a:pt x="10832" y="4564301"/>
                  <a:pt x="0" y="1251169"/>
                  <a:pt x="0" y="0"/>
                </a:cubicBezTo>
                <a:close/>
              </a:path>
            </a:pathLst>
          </a:custGeom>
          <a:solidFill>
            <a:srgbClr val="CCCCCC">
              <a:alpha val="72170"/>
            </a:srgbClr>
          </a:solidFill>
        </p:spPr>
        <p:txBody>
          <a:bodyPr vert="horz" lIns="0" tIns="45720" rIns="0" bIns="0" rtlCol="0" anchor="ctr" anchorCtr="0">
            <a:noAutofit/>
          </a:bodyPr>
          <a:lstStyle>
            <a:lvl1pPr marL="0" indent="0" algn="ctr">
              <a:buNone/>
              <a:defRPr lang="en-US" sz="1801" dirty="0">
                <a:solidFill>
                  <a:schemeClr val="tx1"/>
                </a:solidFill>
              </a:defRPr>
            </a:lvl1pPr>
          </a:lstStyle>
          <a:p>
            <a:pPr lvl="0" algn="ctr"/>
            <a:r>
              <a:rPr lang="en-US"/>
              <a:t>Click icon to add picture</a:t>
            </a:r>
            <a:endParaRPr lang="en-US" dirty="0"/>
          </a:p>
        </p:txBody>
      </p:sp>
      <p:sp>
        <p:nvSpPr>
          <p:cNvPr id="2" name="Title 1">
            <a:extLst>
              <a:ext uri="{FF2B5EF4-FFF2-40B4-BE49-F238E27FC236}">
                <a16:creationId xmlns:a16="http://schemas.microsoft.com/office/drawing/2014/main" id="{682DBF7A-0630-3046-AB0B-AA90798E5CF5}"/>
              </a:ext>
            </a:extLst>
          </p:cNvPr>
          <p:cNvSpPr>
            <a:spLocks noGrp="1"/>
          </p:cNvSpPr>
          <p:nvPr>
            <p:ph type="ctrTitle" hasCustomPrompt="1"/>
          </p:nvPr>
        </p:nvSpPr>
        <p:spPr>
          <a:xfrm>
            <a:off x="420624" y="309832"/>
            <a:ext cx="5522976" cy="594360"/>
          </a:xfrm>
        </p:spPr>
        <p:txBody>
          <a:bodyPr anchor="t" anchorCtr="0">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007210F8-5BCD-D840-882A-065B74A9C8A6}"/>
              </a:ext>
            </a:extLst>
          </p:cNvPr>
          <p:cNvSpPr>
            <a:spLocks noGrp="1"/>
          </p:cNvSpPr>
          <p:nvPr>
            <p:ph type="subTitle" idx="1" hasCustomPrompt="1"/>
          </p:nvPr>
        </p:nvSpPr>
        <p:spPr>
          <a:xfrm>
            <a:off x="420623" y="2258568"/>
            <a:ext cx="3829159" cy="1243584"/>
          </a:xfrm>
        </p:spPr>
        <p:txBody>
          <a:bodyPr lIns="0" rIns="0" bIns="0">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7F4CD83-135B-2B44-8A2B-2E62A41A0E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7698" y="6104446"/>
            <a:ext cx="881063" cy="493204"/>
          </a:xfrm>
          <a:prstGeom prst="rect">
            <a:avLst/>
          </a:prstGeom>
        </p:spPr>
      </p:pic>
    </p:spTree>
    <p:extLst>
      <p:ext uri="{BB962C8B-B14F-4D97-AF65-F5344CB8AC3E}">
        <p14:creationId xmlns:p14="http://schemas.microsoft.com/office/powerpoint/2010/main" val="4138362996"/>
      </p:ext>
    </p:extLst>
  </p:cSld>
  <p:clrMapOvr>
    <a:masterClrMapping/>
  </p:clrMapOvr>
  <p:extLst>
    <p:ext uri="{DCECCB84-F9BA-43D5-87BE-67443E8EF086}">
      <p15:sldGuideLst xmlns:p15="http://schemas.microsoft.com/office/powerpoint/2012/main">
        <p15:guide id="1"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79849-CEA9-954F-A7AC-4B237A8ABE65}"/>
              </a:ext>
            </a:extLst>
          </p:cNvPr>
          <p:cNvSpPr>
            <a:spLocks noGrp="1"/>
          </p:cNvSpPr>
          <p:nvPr>
            <p:ph type="title"/>
          </p:nvPr>
        </p:nvSpPr>
        <p:spPr>
          <a:xfrm>
            <a:off x="411480" y="356401"/>
            <a:ext cx="11365992" cy="59436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2C8FF8-7223-7E4E-B6DF-8223A5D803A5}"/>
              </a:ext>
            </a:extLst>
          </p:cNvPr>
          <p:cNvSpPr>
            <a:spLocks noGrp="1"/>
          </p:cNvSpPr>
          <p:nvPr>
            <p:ph type="body" idx="1"/>
          </p:nvPr>
        </p:nvSpPr>
        <p:spPr>
          <a:xfrm>
            <a:off x="419100" y="1714500"/>
            <a:ext cx="11353800" cy="4462463"/>
          </a:xfrm>
          <a:prstGeom prst="rect">
            <a:avLst/>
          </a:prstGeom>
        </p:spPr>
        <p:txBody>
          <a:bodyPr vert="horz" lIns="0" tIns="45720" rIns="0" bIns="45720" rtlCol="0">
            <a:noAutofit/>
          </a:bodyPr>
          <a:lstStyle/>
          <a:p>
            <a:pPr marL="0" lvl="0" indent="0" algn="l" defTabSz="228623" rtl="0" eaLnBrk="1" latinLnBrk="0" hangingPunct="1">
              <a:spcBef>
                <a:spcPts val="1200"/>
              </a:spcBef>
              <a:spcAft>
                <a:spcPts val="600"/>
              </a:spcAft>
              <a:buFont typeface="Sage Text" panose="02010503040201060103" pitchFamily="50" charset="0"/>
              <a:buNone/>
            </a:pPr>
            <a:r>
              <a:rPr lang="en-US"/>
              <a:t>Click to edit Master text styles</a:t>
            </a:r>
          </a:p>
          <a:p>
            <a:pPr marL="0" lvl="1" indent="0" algn="l" defTabSz="228623" rtl="0" eaLnBrk="1" latinLnBrk="0" hangingPunct="1">
              <a:spcBef>
                <a:spcPts val="1200"/>
              </a:spcBef>
              <a:spcAft>
                <a:spcPts val="600"/>
              </a:spcAft>
              <a:buFont typeface="Sage Text" panose="02010503040201060103" pitchFamily="50" charset="0"/>
              <a:buNone/>
            </a:pPr>
            <a:r>
              <a:rPr lang="en-US"/>
              <a:t>Second level</a:t>
            </a:r>
          </a:p>
          <a:p>
            <a:pPr marL="0" lvl="2" indent="0" algn="l" defTabSz="228623" rtl="0" eaLnBrk="1" latinLnBrk="0" hangingPunct="1">
              <a:spcBef>
                <a:spcPts val="1200"/>
              </a:spcBef>
              <a:spcAft>
                <a:spcPts val="600"/>
              </a:spcAft>
              <a:buFont typeface="Sage Text" panose="02010503040201060103" pitchFamily="50" charset="0"/>
              <a:buNone/>
            </a:pPr>
            <a:r>
              <a:rPr lang="en-US"/>
              <a:t>Third level</a:t>
            </a:r>
          </a:p>
          <a:p>
            <a:pPr marL="0" lvl="3" indent="0" algn="l" defTabSz="228623" rtl="0" eaLnBrk="1" latinLnBrk="0" hangingPunct="1">
              <a:spcBef>
                <a:spcPts val="1200"/>
              </a:spcBef>
              <a:spcAft>
                <a:spcPts val="600"/>
              </a:spcAft>
              <a:buFont typeface="Sage Text" panose="02010503040201060103" pitchFamily="50" charset="0"/>
              <a:buNone/>
            </a:pPr>
            <a:r>
              <a:rPr lang="en-US"/>
              <a:t>Fourth level</a:t>
            </a:r>
          </a:p>
          <a:p>
            <a:pPr marL="0" lvl="4" indent="0" algn="l" defTabSz="228623" rtl="0" eaLnBrk="1" latinLnBrk="0" hangingPunct="1">
              <a:spcBef>
                <a:spcPts val="1200"/>
              </a:spcBef>
              <a:spcAft>
                <a:spcPts val="600"/>
              </a:spcAft>
              <a:buFont typeface="Sage Text" panose="02010503040201060103" pitchFamily="50" charset="0"/>
              <a:buNone/>
            </a:pPr>
            <a:r>
              <a:rPr lang="en-US"/>
              <a:t>Fifth level</a:t>
            </a:r>
            <a:endParaRPr lang="en-US" dirty="0"/>
          </a:p>
        </p:txBody>
      </p:sp>
      <p:sp>
        <p:nvSpPr>
          <p:cNvPr id="6" name="Slide Number Placeholder 5">
            <a:extLst>
              <a:ext uri="{FF2B5EF4-FFF2-40B4-BE49-F238E27FC236}">
                <a16:creationId xmlns:a16="http://schemas.microsoft.com/office/drawing/2014/main" id="{E2C6E03B-B244-104E-BEF4-4E2FA17FAE7B}"/>
              </a:ext>
            </a:extLst>
          </p:cNvPr>
          <p:cNvSpPr>
            <a:spLocks noGrp="1"/>
          </p:cNvSpPr>
          <p:nvPr>
            <p:ph type="sldNum" sz="quarter" idx="4"/>
          </p:nvPr>
        </p:nvSpPr>
        <p:spPr>
          <a:xfrm>
            <a:off x="11033125" y="6363843"/>
            <a:ext cx="832612" cy="365125"/>
          </a:xfrm>
          <a:prstGeom prst="rect">
            <a:avLst/>
          </a:prstGeom>
        </p:spPr>
        <p:txBody>
          <a:bodyPr vert="horz" lIns="91440" tIns="45720" rIns="91440" bIns="45720" rtlCol="0" anchor="ctr"/>
          <a:lstStyle>
            <a:lvl1pPr marL="0" marR="0" indent="0" algn="r" defTabSz="412791" rtl="0" fontAlgn="auto" latinLnBrk="0" hangingPunct="0">
              <a:lnSpc>
                <a:spcPct val="100000"/>
              </a:lnSpc>
              <a:spcBef>
                <a:spcPts val="0"/>
              </a:spcBef>
              <a:spcAft>
                <a:spcPts val="0"/>
              </a:spcAft>
              <a:buClrTx/>
              <a:buSzTx/>
              <a:buFontTx/>
              <a:buNone/>
              <a:tabLst/>
              <a:defRPr kumimoji="0" lang="en-US" sz="900" b="0" i="0" u="none" strike="noStrike" cap="none" spc="0" normalizeH="0" baseline="0" smtClean="0">
                <a:ln>
                  <a:noFill/>
                </a:ln>
                <a:solidFill>
                  <a:schemeClr val="tx2"/>
                </a:solidFill>
                <a:effectLst/>
                <a:uFillTx/>
                <a:latin typeface="Sage Text Light" panose="02010303040201060103" pitchFamily="2" charset="77"/>
                <a:ea typeface="Sage Text" panose="02010503040201060103" pitchFamily="50" charset="0"/>
                <a:cs typeface="Sage Text" panose="02010503040201060103" pitchFamily="50" charset="0"/>
                <a:sym typeface="Sage Text" panose="02010503040201060103" pitchFamily="50" charset="0"/>
              </a:defRPr>
            </a:lvl1pPr>
          </a:lstStyle>
          <a:p>
            <a:r>
              <a:rPr lang="en-US"/>
              <a:t>Page </a:t>
            </a:r>
            <a:fld id="{888928BD-9DD5-4B49-B597-3FD2BD4272DD}" type="slidenum">
              <a:rPr smtClean="0"/>
              <a:pPr/>
              <a:t>‹#›</a:t>
            </a:fld>
            <a:endParaRPr dirty="0"/>
          </a:p>
        </p:txBody>
      </p:sp>
      <p:pic>
        <p:nvPicPr>
          <p:cNvPr id="7" name="Picture 6">
            <a:extLst>
              <a:ext uri="{FF2B5EF4-FFF2-40B4-BE49-F238E27FC236}">
                <a16:creationId xmlns:a16="http://schemas.microsoft.com/office/drawing/2014/main" id="{2279AB74-5C78-464A-8D7C-9E04A80E796E}"/>
              </a:ext>
            </a:extLst>
          </p:cNvPr>
          <p:cNvPicPr>
            <a:picLocks noChangeAspect="1"/>
          </p:cNvPicPr>
          <p:nvPr userDrawn="1"/>
        </p:nvPicPr>
        <p:blipFill>
          <a:blip r:embed="rId60" cstate="email">
            <a:extLst>
              <a:ext uri="{28A0092B-C50C-407E-A947-70E740481C1C}">
                <a14:useLocalDpi xmlns:a14="http://schemas.microsoft.com/office/drawing/2010/main"/>
              </a:ext>
            </a:extLst>
          </a:blip>
          <a:srcRect/>
          <a:stretch/>
        </p:blipFill>
        <p:spPr>
          <a:xfrm>
            <a:off x="417698" y="6364150"/>
            <a:ext cx="597151" cy="334275"/>
          </a:xfrm>
          <a:prstGeom prst="rect">
            <a:avLst/>
          </a:prstGeom>
        </p:spPr>
      </p:pic>
      <p:sp>
        <p:nvSpPr>
          <p:cNvPr id="9" name="TextBox 8">
            <a:extLst>
              <a:ext uri="{FF2B5EF4-FFF2-40B4-BE49-F238E27FC236}">
                <a16:creationId xmlns:a16="http://schemas.microsoft.com/office/drawing/2014/main" id="{BC2CB362-2A35-B340-BB2E-3C8352599C6A}"/>
              </a:ext>
            </a:extLst>
          </p:cNvPr>
          <p:cNvSpPr txBox="1"/>
          <p:nvPr userDrawn="1"/>
        </p:nvSpPr>
        <p:spPr>
          <a:xfrm>
            <a:off x="4495384" y="6434175"/>
            <a:ext cx="3201234" cy="230832"/>
          </a:xfrm>
          <a:prstGeom prst="rect">
            <a:avLst/>
          </a:prstGeom>
          <a:noFill/>
        </p:spPr>
        <p:txBody>
          <a:bodyPr wrap="square" lIns="0" rIns="0" rtlCol="0">
            <a:spAutoFit/>
          </a:bodyPr>
          <a:lstStyle/>
          <a:p>
            <a:pPr algn="ctr" defTabSz="412667" hangingPunct="0"/>
            <a:r>
              <a:rPr lang="en-GB" sz="900" kern="0" dirty="0">
                <a:solidFill>
                  <a:srgbClr val="00D638"/>
                </a:solidFill>
                <a:latin typeface="Sage Text Light" panose="02010303040201060103" pitchFamily="2" charset="77"/>
                <a:cs typeface="Sage Text" panose="02010503040201060103" pitchFamily="50" charset="0"/>
                <a:sym typeface="Sage Text" panose="02010503040201060103" pitchFamily="50" charset="0"/>
              </a:rPr>
              <a:t>© 2022 The Sage Group plc, or its licensors. All rights reserved.</a:t>
            </a:r>
          </a:p>
        </p:txBody>
      </p:sp>
    </p:spTree>
    <p:extLst>
      <p:ext uri="{BB962C8B-B14F-4D97-AF65-F5344CB8AC3E}">
        <p14:creationId xmlns:p14="http://schemas.microsoft.com/office/powerpoint/2010/main" val="40617510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88" r:id="rId13"/>
    <p:sldLayoutId id="2147483650"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71" r:id="rId28"/>
    <p:sldLayoutId id="2147483687" r:id="rId29"/>
    <p:sldLayoutId id="2147483689" r:id="rId30"/>
    <p:sldLayoutId id="2147483712" r:id="rId31"/>
    <p:sldLayoutId id="2147483690" r:id="rId32"/>
    <p:sldLayoutId id="2147483691" r:id="rId33"/>
    <p:sldLayoutId id="2147483693" r:id="rId34"/>
    <p:sldLayoutId id="2147483692"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672" r:id="rId48"/>
    <p:sldLayoutId id="2147483706" r:id="rId49"/>
    <p:sldLayoutId id="2147483707" r:id="rId50"/>
    <p:sldLayoutId id="2147483708" r:id="rId51"/>
    <p:sldLayoutId id="2147483710" r:id="rId52"/>
    <p:sldLayoutId id="2147483711" r:id="rId53"/>
    <p:sldLayoutId id="2147483709" r:id="rId54"/>
    <p:sldLayoutId id="2147483713" r:id="rId55"/>
    <p:sldLayoutId id="2147483714" r:id="rId56"/>
    <p:sldLayoutId id="2147483716" r:id="rId57"/>
    <p:sldLayoutId id="2147483717" r:id="rId58"/>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Sage Headline Black" panose="02010A03040201060103" pitchFamily="2" charset="77"/>
          <a:ea typeface="+mj-ea"/>
          <a:cs typeface="+mj-cs"/>
        </a:defRPr>
      </a:lvl1pPr>
    </p:titleStyle>
    <p:bodyStyle>
      <a:lvl1pPr marL="228600" indent="-228600" algn="l" defTabSz="914400" rtl="0" eaLnBrk="1" latinLnBrk="0" hangingPunct="1">
        <a:lnSpc>
          <a:spcPct val="100000"/>
        </a:lnSpc>
        <a:spcBef>
          <a:spcPts val="1000"/>
        </a:spcBef>
        <a:buFont typeface="Sage Text" panose="02010503040201060103" pitchFamily="50" charset="0"/>
        <a:buChar char="•"/>
        <a:defRPr lang="en-US" sz="2001" b="0" i="0" kern="1200" dirty="0" smtClean="0">
          <a:solidFill>
            <a:schemeClr val="bg1"/>
          </a:solidFill>
          <a:latin typeface="Sage Text" panose="02010503040201060103" pitchFamily="2" charset="77"/>
          <a:ea typeface="+mn-ea"/>
          <a:cs typeface="+mn-cs"/>
        </a:defRPr>
      </a:lvl1pPr>
      <a:lvl2pPr marL="342900" indent="-342900" algn="l" defTabSz="914400" rtl="0" eaLnBrk="1" latinLnBrk="0" hangingPunct="1">
        <a:lnSpc>
          <a:spcPct val="100000"/>
        </a:lnSpc>
        <a:spcBef>
          <a:spcPts val="500"/>
        </a:spcBef>
        <a:buFont typeface="Sage Text" panose="02010503040201060103" pitchFamily="50" charset="0"/>
        <a:buChar char="•"/>
        <a:defRPr lang="en-US" sz="2001" b="0" i="0" kern="1200" dirty="0" smtClean="0">
          <a:solidFill>
            <a:schemeClr val="bg1"/>
          </a:solidFill>
          <a:latin typeface="Sage Text" panose="02010503040201060103" pitchFamily="2" charset="77"/>
          <a:ea typeface="+mn-ea"/>
          <a:cs typeface="+mn-cs"/>
        </a:defRPr>
      </a:lvl2pPr>
      <a:lvl3pPr marL="685800" indent="-342900" algn="l" defTabSz="914400" rtl="0" eaLnBrk="1" latinLnBrk="0" hangingPunct="1">
        <a:lnSpc>
          <a:spcPct val="100000"/>
        </a:lnSpc>
        <a:spcBef>
          <a:spcPts val="500"/>
        </a:spcBef>
        <a:buFont typeface="Sage Text" panose="02010503040201060103" pitchFamily="50" charset="0"/>
        <a:buChar char="•"/>
        <a:defRPr lang="en-US" sz="1801" b="0" i="0" kern="1200" dirty="0" smtClean="0">
          <a:solidFill>
            <a:schemeClr val="bg1"/>
          </a:solidFill>
          <a:latin typeface="Sage Text" panose="02010503040201060103" pitchFamily="2" charset="77"/>
          <a:ea typeface="+mn-ea"/>
          <a:cs typeface="+mn-cs"/>
        </a:defRPr>
      </a:lvl3pPr>
      <a:lvl4pPr marL="974725" indent="-285750" algn="l" defTabSz="914400" rtl="0" eaLnBrk="1" latinLnBrk="0" hangingPunct="1">
        <a:lnSpc>
          <a:spcPct val="100000"/>
        </a:lnSpc>
        <a:spcBef>
          <a:spcPts val="500"/>
        </a:spcBef>
        <a:buFont typeface="Sage Text" panose="02010503040201060103" pitchFamily="50" charset="0"/>
        <a:buChar char="•"/>
        <a:defRPr lang="en-US" sz="1600" b="0" i="0" kern="1200" dirty="0" smtClean="0">
          <a:solidFill>
            <a:schemeClr val="bg1"/>
          </a:solidFill>
          <a:latin typeface="Sage Text" panose="02010503040201060103" pitchFamily="2" charset="77"/>
          <a:ea typeface="+mn-ea"/>
          <a:cs typeface="+mn-cs"/>
        </a:defRPr>
      </a:lvl4pPr>
      <a:lvl5pPr marL="1314450" indent="-285750" algn="l" defTabSz="914400" rtl="0" eaLnBrk="1" latinLnBrk="0" hangingPunct="1">
        <a:lnSpc>
          <a:spcPct val="100000"/>
        </a:lnSpc>
        <a:spcBef>
          <a:spcPts val="500"/>
        </a:spcBef>
        <a:buFont typeface="Sage Text" panose="02010503040201060103" pitchFamily="50" charset="0"/>
        <a:buChar char="•"/>
        <a:defRPr lang="en-US" sz="1400" b="0" i="0" kern="1200" dirty="0">
          <a:solidFill>
            <a:schemeClr val="bg1"/>
          </a:solidFill>
          <a:latin typeface="Sage Text" panose="02010503040201060103" pitchFamily="2" charset="77"/>
          <a:ea typeface="+mn-ea"/>
          <a:cs typeface="+mn-cs"/>
        </a:defRPr>
      </a:lvl5pPr>
      <a:lvl6pPr marL="25146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Sage Text" panose="02010503040201060103" pitchFamily="50"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64" userDrawn="1">
          <p15:clr>
            <a:srgbClr val="F26B43"/>
          </p15:clr>
        </p15:guide>
        <p15:guide id="3" pos="7416" userDrawn="1">
          <p15:clr>
            <a:srgbClr val="F26B43"/>
          </p15:clr>
        </p15:guide>
        <p15:guide id="4" pos="3048" userDrawn="1">
          <p15:clr>
            <a:srgbClr val="F26B43"/>
          </p15:clr>
        </p15:guide>
        <p15:guide id="5" pos="3744" userDrawn="1">
          <p15:clr>
            <a:srgbClr val="F26B43"/>
          </p15:clr>
        </p15:guide>
        <p15:guide id="6" orient="horz" pos="504" userDrawn="1">
          <p15:clr>
            <a:srgbClr val="F26B43"/>
          </p15:clr>
        </p15:guide>
        <p15:guide id="7" orient="horz" pos="888" userDrawn="1">
          <p15:clr>
            <a:srgbClr val="F26B43"/>
          </p15:clr>
        </p15:guide>
        <p15:guide id="8" orient="horz" pos="1080" userDrawn="1">
          <p15:clr>
            <a:srgbClr val="F26B43"/>
          </p15:clr>
        </p15:guide>
        <p15:guide id="9" orient="horz" pos="3912" userDrawn="1">
          <p15:clr>
            <a:srgbClr val="F26B43"/>
          </p15:clr>
        </p15:guide>
        <p15:guide id="10" orient="horz" pos="4152" userDrawn="1">
          <p15:clr>
            <a:srgbClr val="F26B43"/>
          </p15:clr>
        </p15:guide>
        <p15:guide id="11" orient="horz" pos="3504" userDrawn="1">
          <p15:clr>
            <a:srgbClr val="F26B43"/>
          </p15:clr>
        </p15:guide>
        <p15:guide id="12"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notesSlide" Target="../notesSlides/notesSlide1.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21.png"/><Relationship Id="rId10"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1.xm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4DF8F8B-5082-B047-8265-C5EFB8BABF1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21002" r="21002"/>
          <a:stretch/>
        </p:blipFill>
        <p:spPr>
          <a:xfrm>
            <a:off x="6254749" y="0"/>
            <a:ext cx="5963085" cy="6858008"/>
          </a:xfrm>
        </p:spPr>
      </p:pic>
      <p:pic>
        <p:nvPicPr>
          <p:cNvPr id="6" name="Picture 4" descr="G:\3、资料篇\营销源文件\LOGO\norming 彩色透明\norming 彩色透明 100.png">
            <a:extLst>
              <a:ext uri="{FF2B5EF4-FFF2-40B4-BE49-F238E27FC236}">
                <a16:creationId xmlns:a16="http://schemas.microsoft.com/office/drawing/2014/main" id="{314D0D61-CA1B-E8EF-3D80-CDCC3FA4C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79" y="127820"/>
            <a:ext cx="1822919" cy="45688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79736F4-280D-12FA-D251-783BBADC9B5F}"/>
              </a:ext>
            </a:extLst>
          </p:cNvPr>
          <p:cNvSpPr txBox="1">
            <a:spLocks/>
          </p:cNvSpPr>
          <p:nvPr/>
        </p:nvSpPr>
        <p:spPr>
          <a:xfrm>
            <a:off x="225981" y="2032586"/>
            <a:ext cx="6114012" cy="33806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age Headline Black" panose="02010A03040201060103" pitchFamily="2" charset="77"/>
                <a:ea typeface="+mj-ea"/>
                <a:cs typeface="+mj-cs"/>
              </a:defRPr>
            </a:lvl1pPr>
          </a:lstStyle>
          <a:p>
            <a:pPr algn="ctr"/>
            <a:r>
              <a:rPr lang="en-US" sz="4800" dirty="0"/>
              <a:t>What’s New in </a:t>
            </a:r>
            <a:br>
              <a:rPr lang="en-US" sz="4800" dirty="0"/>
            </a:br>
            <a:r>
              <a:rPr lang="en-US" altLang="zh-CN" sz="4800" dirty="0"/>
              <a:t>Asset</a:t>
            </a:r>
            <a:r>
              <a:rPr lang="en-US" sz="4800" dirty="0"/>
              <a:t> Management</a:t>
            </a:r>
            <a:br>
              <a:rPr lang="en-US" sz="4800" dirty="0"/>
            </a:br>
            <a:r>
              <a:rPr lang="en-US" sz="4800" dirty="0"/>
              <a:t>2022, 2024 &amp; 2025</a:t>
            </a:r>
          </a:p>
        </p:txBody>
      </p:sp>
    </p:spTree>
    <p:extLst>
      <p:ext uri="{BB962C8B-B14F-4D97-AF65-F5344CB8AC3E}">
        <p14:creationId xmlns:p14="http://schemas.microsoft.com/office/powerpoint/2010/main" val="411617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560C-2BB9-60B6-F1A5-2DF211C095D3}"/>
              </a:ext>
            </a:extLst>
          </p:cNvPr>
          <p:cNvSpPr>
            <a:spLocks noGrp="1"/>
          </p:cNvSpPr>
          <p:nvPr>
            <p:ph type="title"/>
          </p:nvPr>
        </p:nvSpPr>
        <p:spPr>
          <a:xfrm>
            <a:off x="3922122" y="2335424"/>
            <a:ext cx="5532120" cy="594360"/>
          </a:xfrm>
        </p:spPr>
        <p:txBody>
          <a:bodyPr/>
          <a:lstStyle/>
          <a:p>
            <a:r>
              <a:rPr lang="en-US" sz="4800" dirty="0"/>
              <a:t>Thank You !</a:t>
            </a:r>
            <a:endParaRPr lang="en-AU" sz="4800" dirty="0"/>
          </a:p>
        </p:txBody>
      </p:sp>
    </p:spTree>
    <p:extLst>
      <p:ext uri="{BB962C8B-B14F-4D97-AF65-F5344CB8AC3E}">
        <p14:creationId xmlns:p14="http://schemas.microsoft.com/office/powerpoint/2010/main" val="304133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49977-F9E9-42C9-04F7-0C0D82871278}"/>
              </a:ext>
            </a:extLst>
          </p:cNvPr>
          <p:cNvPicPr>
            <a:picLocks noChangeAspect="1"/>
          </p:cNvPicPr>
          <p:nvPr/>
        </p:nvPicPr>
        <p:blipFill>
          <a:blip r:embed="rId4"/>
          <a:stretch>
            <a:fillRect/>
          </a:stretch>
        </p:blipFill>
        <p:spPr>
          <a:xfrm>
            <a:off x="115815" y="6316483"/>
            <a:ext cx="8874270" cy="480061"/>
          </a:xfrm>
          <a:prstGeom prst="rect">
            <a:avLst/>
          </a:prstGeom>
        </p:spPr>
      </p:pic>
      <p:sp>
        <p:nvSpPr>
          <p:cNvPr id="3" name="Title 2"/>
          <p:cNvSpPr>
            <a:spLocks noGrp="1"/>
          </p:cNvSpPr>
          <p:nvPr>
            <p:ph type="title"/>
          </p:nvPr>
        </p:nvSpPr>
        <p:spPr/>
        <p:txBody>
          <a:bodyPr/>
          <a:lstStyle/>
          <a:p>
            <a:r>
              <a:rPr lang="en-US" altLang="zh-CN" b="1" dirty="0">
                <a:latin typeface="Segoe UI" panose="020B0502040204020203" pitchFamily="34" charset="0"/>
                <a:cs typeface="Segoe UI" panose="020B0502040204020203" pitchFamily="34" charset="0"/>
              </a:rPr>
              <a:t>About Norming</a:t>
            </a:r>
            <a:endParaRPr lang="en-US" b="1" dirty="0">
              <a:latin typeface="Segoe UI" panose="020B0502040204020203" pitchFamily="34" charset="0"/>
              <a:cs typeface="Segoe UI" panose="020B0502040204020203" pitchFamily="34" charset="0"/>
            </a:endParaRPr>
          </a:p>
        </p:txBody>
      </p:sp>
      <p:graphicFrame>
        <p:nvGraphicFramePr>
          <p:cNvPr id="8" name="Content Placeholder 2">
            <a:extLst>
              <a:ext uri="{FF2B5EF4-FFF2-40B4-BE49-F238E27FC236}">
                <a16:creationId xmlns:a16="http://schemas.microsoft.com/office/drawing/2014/main" id="{6CA4A9B2-CFB1-4F71-8400-E264DE4502C1}"/>
              </a:ext>
            </a:extLst>
          </p:cNvPr>
          <p:cNvGraphicFramePr>
            <a:graphicFrameLocks noGrp="1"/>
          </p:cNvGraphicFramePr>
          <p:nvPr>
            <p:ph idx="4294967295"/>
            <p:extLst>
              <p:ext uri="{D42A27DB-BD31-4B8C-83A1-F6EECF244321}">
                <p14:modId xmlns:p14="http://schemas.microsoft.com/office/powerpoint/2010/main" val="3052125876"/>
              </p:ext>
            </p:extLst>
          </p:nvPr>
        </p:nvGraphicFramePr>
        <p:xfrm>
          <a:off x="0" y="1358900"/>
          <a:ext cx="1093787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p:cNvGraphicFramePr/>
          <p:nvPr/>
        </p:nvGraphicFramePr>
        <p:xfrm>
          <a:off x="3849207" y="4008275"/>
          <a:ext cx="4225560" cy="5245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Rectangle 8"/>
          <p:cNvSpPr/>
          <p:nvPr/>
        </p:nvSpPr>
        <p:spPr>
          <a:xfrm>
            <a:off x="4394869" y="4946799"/>
            <a:ext cx="3312673" cy="5637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5" name="Picture 4">
            <a:extLst>
              <a:ext uri="{FF2B5EF4-FFF2-40B4-BE49-F238E27FC236}">
                <a16:creationId xmlns:a16="http://schemas.microsoft.com/office/drawing/2014/main" id="{396237C9-3634-C9DC-E010-8B2F1A141876}"/>
              </a:ext>
            </a:extLst>
          </p:cNvPr>
          <p:cNvPicPr>
            <a:picLocks noChangeAspect="1"/>
          </p:cNvPicPr>
          <p:nvPr/>
        </p:nvPicPr>
        <p:blipFill>
          <a:blip r:embed="rId15"/>
          <a:stretch>
            <a:fillRect/>
          </a:stretch>
        </p:blipFill>
        <p:spPr>
          <a:xfrm>
            <a:off x="3941798" y="6858000"/>
            <a:ext cx="4066954" cy="6796544"/>
          </a:xfrm>
          <a:prstGeom prst="rect">
            <a:avLst/>
          </a:prstGeom>
        </p:spPr>
      </p:pic>
    </p:spTree>
    <p:custDataLst>
      <p:tags r:id="rId1"/>
    </p:custDataLst>
    <p:extLst>
      <p:ext uri="{BB962C8B-B14F-4D97-AF65-F5344CB8AC3E}">
        <p14:creationId xmlns:p14="http://schemas.microsoft.com/office/powerpoint/2010/main" val="14465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74CD10DA-D653-4EAD-B87A-0EF8419B39D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120D6188-F760-4AA5-924A-86BA5BC3937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C012DC55-5E36-45FC-92FB-0F867651E7E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B04A3526-3EB3-460B-BA5B-05065F1C47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1D929763-42E6-4C22-8490-0BC2B41EB6C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F962467-C1D5-4E22-B728-5D8848CDC3B2}"/>
                                            </p:graphicEl>
                                          </p:spTgt>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15">
                                            <p:graphicEl>
                                              <a:dgm id="{21C52C89-E3DD-4DE5-BAFD-DB697232BF89}"/>
                                            </p:graphicEl>
                                          </p:spTgt>
                                        </p:tgtEl>
                                        <p:attrNameLst>
                                          <p:attrName>style.visibility</p:attrName>
                                        </p:attrNameLst>
                                      </p:cBhvr>
                                      <p:to>
                                        <p:strVal val="visible"/>
                                      </p:to>
                                    </p:set>
                                    <p:anim calcmode="lin" valueType="num">
                                      <p:cBhvr additive="base">
                                        <p:cTn id="25" dur="500" fill="hold"/>
                                        <p:tgtEl>
                                          <p:spTgt spid="15">
                                            <p:graphicEl>
                                              <a:dgm id="{21C52C89-E3DD-4DE5-BAFD-DB697232BF8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graphicEl>
                                              <a:dgm id="{21C52C89-E3DD-4DE5-BAFD-DB697232BF8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graphicEl>
                                              <a:dgm id="{1752B499-1B90-45D2-B394-DE1259204940}"/>
                                            </p:graphicEl>
                                          </p:spTgt>
                                        </p:tgtEl>
                                        <p:attrNameLst>
                                          <p:attrName>style.visibility</p:attrName>
                                        </p:attrNameLst>
                                      </p:cBhvr>
                                      <p:to>
                                        <p:strVal val="visible"/>
                                      </p:to>
                                    </p:set>
                                    <p:anim calcmode="lin" valueType="num">
                                      <p:cBhvr additive="base">
                                        <p:cTn id="29" dur="500" fill="hold"/>
                                        <p:tgtEl>
                                          <p:spTgt spid="15">
                                            <p:graphicEl>
                                              <a:dgm id="{1752B499-1B90-45D2-B394-DE1259204940}"/>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graphicEl>
                                              <a:dgm id="{1752B499-1B90-45D2-B394-DE1259204940}"/>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graphicEl>
                                              <a:dgm id="{82DA14CB-1689-4980-AB49-8CA526CEA597}"/>
                                            </p:graphicEl>
                                          </p:spTgt>
                                        </p:tgtEl>
                                        <p:attrNameLst>
                                          <p:attrName>style.visibility</p:attrName>
                                        </p:attrNameLst>
                                      </p:cBhvr>
                                      <p:to>
                                        <p:strVal val="visible"/>
                                      </p:to>
                                    </p:set>
                                    <p:anim calcmode="lin" valueType="num">
                                      <p:cBhvr additive="base">
                                        <p:cTn id="35" dur="500" fill="hold"/>
                                        <p:tgtEl>
                                          <p:spTgt spid="15">
                                            <p:graphicEl>
                                              <a:dgm id="{82DA14CB-1689-4980-AB49-8CA526CEA597}"/>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graphicEl>
                                              <a:dgm id="{82DA14CB-1689-4980-AB49-8CA526CEA597}"/>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graphicEl>
                                              <a:dgm id="{7016C291-0F5E-47BA-ADAE-70F7B5C8D246}"/>
                                            </p:graphicEl>
                                          </p:spTgt>
                                        </p:tgtEl>
                                        <p:attrNameLst>
                                          <p:attrName>style.visibility</p:attrName>
                                        </p:attrNameLst>
                                      </p:cBhvr>
                                      <p:to>
                                        <p:strVal val="visible"/>
                                      </p:to>
                                    </p:set>
                                    <p:anim calcmode="lin" valueType="num">
                                      <p:cBhvr additive="base">
                                        <p:cTn id="39" dur="500" fill="hold"/>
                                        <p:tgtEl>
                                          <p:spTgt spid="15">
                                            <p:graphicEl>
                                              <a:dgm id="{7016C291-0F5E-47BA-ADAE-70F7B5C8D246}"/>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graphicEl>
                                              <a:dgm id="{7016C291-0F5E-47BA-ADAE-70F7B5C8D246}"/>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graphicEl>
                                              <a:dgm id="{FCDD8939-D011-44B7-AFCE-30D76AF2BE24}"/>
                                            </p:graphicEl>
                                          </p:spTgt>
                                        </p:tgtEl>
                                        <p:attrNameLst>
                                          <p:attrName>style.visibility</p:attrName>
                                        </p:attrNameLst>
                                      </p:cBhvr>
                                      <p:to>
                                        <p:strVal val="visible"/>
                                      </p:to>
                                    </p:set>
                                    <p:anim calcmode="lin" valueType="num">
                                      <p:cBhvr additive="base">
                                        <p:cTn id="45" dur="500" fill="hold"/>
                                        <p:tgtEl>
                                          <p:spTgt spid="15">
                                            <p:graphicEl>
                                              <a:dgm id="{FCDD8939-D011-44B7-AFCE-30D76AF2BE24}"/>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graphicEl>
                                              <a:dgm id="{FCDD8939-D011-44B7-AFCE-30D76AF2BE24}"/>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graphicEl>
                                              <a:dgm id="{51370066-5F62-4D8E-B03D-93564EF76779}"/>
                                            </p:graphicEl>
                                          </p:spTgt>
                                        </p:tgtEl>
                                        <p:attrNameLst>
                                          <p:attrName>style.visibility</p:attrName>
                                        </p:attrNameLst>
                                      </p:cBhvr>
                                      <p:to>
                                        <p:strVal val="visible"/>
                                      </p:to>
                                    </p:set>
                                    <p:anim calcmode="lin" valueType="num">
                                      <p:cBhvr additive="base">
                                        <p:cTn id="49" dur="500" fill="hold"/>
                                        <p:tgtEl>
                                          <p:spTgt spid="15">
                                            <p:graphicEl>
                                              <a:dgm id="{51370066-5F62-4D8E-B03D-93564EF7677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graphicEl>
                                              <a:dgm id="{51370066-5F62-4D8E-B03D-93564EF76779}"/>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graphicEl>
                                              <a:dgm id="{8497E204-A946-4187-BB8B-2FAB67010632}"/>
                                            </p:graphicEl>
                                          </p:spTgt>
                                        </p:tgtEl>
                                        <p:attrNameLst>
                                          <p:attrName>style.visibility</p:attrName>
                                        </p:attrNameLst>
                                      </p:cBhvr>
                                      <p:to>
                                        <p:strVal val="visible"/>
                                      </p:to>
                                    </p:set>
                                    <p:anim calcmode="lin" valueType="num">
                                      <p:cBhvr additive="base">
                                        <p:cTn id="55" dur="500" fill="hold"/>
                                        <p:tgtEl>
                                          <p:spTgt spid="15">
                                            <p:graphicEl>
                                              <a:dgm id="{8497E204-A946-4187-BB8B-2FAB67010632}"/>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graphicEl>
                                              <a:dgm id="{8497E204-A946-4187-BB8B-2FAB67010632}"/>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graphicEl>
                                              <a:dgm id="{02D639F1-AA32-42A6-A032-59F6C7E68E40}"/>
                                            </p:graphicEl>
                                          </p:spTgt>
                                        </p:tgtEl>
                                        <p:attrNameLst>
                                          <p:attrName>style.visibility</p:attrName>
                                        </p:attrNameLst>
                                      </p:cBhvr>
                                      <p:to>
                                        <p:strVal val="visible"/>
                                      </p:to>
                                    </p:set>
                                    <p:anim calcmode="lin" valueType="num">
                                      <p:cBhvr additive="base">
                                        <p:cTn id="59" dur="500" fill="hold"/>
                                        <p:tgtEl>
                                          <p:spTgt spid="15">
                                            <p:graphicEl>
                                              <a:dgm id="{02D639F1-AA32-42A6-A032-59F6C7E68E40}"/>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graphicEl>
                                              <a:dgm id="{02D639F1-AA32-42A6-A032-59F6C7E68E40}"/>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graphicEl>
                                              <a:dgm id="{ECB93561-8F56-40F6-916C-FF660B166DF4}"/>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graphicEl>
                                              <a:dgm id="{FEE49C3F-BF0B-44B5-BD9E-C6B6F6B1D652}"/>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graphicEl>
                                              <a:dgm id="{D88E86F2-E00E-4338-A885-87837C8F477B}"/>
                                            </p:graphicEl>
                                          </p:spTgt>
                                        </p:tgtEl>
                                        <p:attrNameLst>
                                          <p:attrName>style.visibility</p:attrName>
                                        </p:attrNameLst>
                                      </p:cBhvr>
                                      <p:to>
                                        <p:strVal val="visible"/>
                                      </p:to>
                                    </p:set>
                                  </p:childTnLst>
                                </p:cTn>
                              </p:par>
                            </p:childTnLst>
                          </p:cTn>
                        </p:par>
                        <p:par>
                          <p:cTn id="71" fill="hold">
                            <p:stCondLst>
                              <p:cond delay="0"/>
                            </p:stCondLst>
                            <p:childTnLst>
                              <p:par>
                                <p:cTn id="72" presetID="2" presetClass="entr" presetSubtype="4"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4.16667E-6 -3.7037E-7 L -0.00052 -0.99537 " pathEditMode="relative" rAng="0" ptsTypes="AA">
                                      <p:cBhvr>
                                        <p:cTn id="79" dur="2000" fill="hold"/>
                                        <p:tgtEl>
                                          <p:spTgt spid="5"/>
                                        </p:tgtEl>
                                        <p:attrNameLst>
                                          <p:attrName>ppt_x</p:attrName>
                                          <p:attrName>ppt_y</p:attrName>
                                        </p:attrNameLst>
                                      </p:cBhvr>
                                      <p:rCtr x="-26" y="-4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15" grpId="0" uiExpand="1">
        <p:bldSub>
          <a:bldDgm bld="one"/>
        </p:bldSub>
      </p:bldGraphic>
    </p:bldLst>
  </p:timing>
  <p:extLst>
    <p:ext uri="{3A86A75C-4F4B-4683-9AE1-C65F6400EC91}">
      <p14:laserTraceLst xmlns:p14="http://schemas.microsoft.com/office/powerpoint/2010/main">
        <p14:tracePtLst>
          <p14:tracePt t="47894" x="4502150" y="6256338"/>
          <p14:tracePt t="47902" x="5192713" y="6281738"/>
          <p14:tracePt t="47911" x="6051550" y="6281738"/>
          <p14:tracePt t="47921" x="6499225" y="6237288"/>
          <p14:tracePt t="47938" x="6716713" y="6211888"/>
          <p14:tracePt t="47955" x="6769100" y="6165850"/>
          <p14:tracePt t="47972" x="6896100" y="6089650"/>
          <p14:tracePt t="47988" x="7031038" y="6026150"/>
          <p14:tracePt t="48004" x="7165975" y="5942013"/>
          <p14:tracePt t="48022" x="7286625" y="5903913"/>
          <p14:tracePt t="48023" x="7370763" y="5903913"/>
          <p14:tracePt t="48038" x="7427913" y="5891213"/>
          <p14:tracePt t="48056" x="7600950" y="5853113"/>
          <p14:tracePt t="48071" x="7748588" y="5800725"/>
          <p14:tracePt t="48090" x="7934325" y="5711825"/>
          <p14:tracePt t="48104" x="8177213" y="5602288"/>
          <p14:tracePt t="48122" x="8407400" y="5481638"/>
          <p14:tracePt t="48138" x="8580438" y="5365750"/>
          <p14:tracePt t="48155" x="8683625" y="5264150"/>
          <p14:tracePt t="48172" x="8753475" y="5180013"/>
          <p14:tracePt t="48188" x="8913813" y="5032375"/>
          <p14:tracePt t="48205" x="9163050" y="4833938"/>
          <p14:tracePt t="48221" x="9521825" y="4578350"/>
          <p14:tracePt t="48222" x="9758363" y="4418013"/>
          <p14:tracePt t="48237" x="9963150" y="4251325"/>
          <p14:tracePt t="48239" x="10271125" y="4071938"/>
          <p14:tracePt t="48255" x="10617200" y="3867150"/>
          <p14:tracePt t="48255" x="10942638" y="3733800"/>
          <p14:tracePt t="48272" x="11180763" y="3579813"/>
          <p14:tracePt t="48272" x="11366500" y="3476625"/>
          <p14:tracePt t="48288" x="11615738" y="3322638"/>
          <p14:tracePt t="48304" x="11725275" y="3246438"/>
          <p14:tracePt t="48321" x="11731625" y="3233738"/>
          <p14:tracePt t="49391" x="11731625" y="3259138"/>
          <p14:tracePt t="50798" x="11731625" y="3208338"/>
          <p14:tracePt t="50807" x="11763375" y="3105150"/>
          <p14:tracePt t="50814" x="11801475" y="3003550"/>
          <p14:tracePt t="50823" x="11814175" y="2971800"/>
          <p14:tracePt t="50903" x="11788775" y="2959100"/>
          <p14:tracePt t="50910" x="11725275" y="3016250"/>
          <p14:tracePt t="50921" x="11685588" y="3086100"/>
          <p14:tracePt t="50938" x="11672888" y="3189288"/>
          <p14:tracePt t="50953" x="11710988" y="3271838"/>
          <p14:tracePt t="50971" x="11833225" y="3362325"/>
          <p14:tracePt t="50987" x="11890375" y="3425825"/>
          <p14:tracePt t="51004" x="11923713" y="3489325"/>
          <p14:tracePt t="51021" x="11930063" y="3535363"/>
          <p14:tracePt t="51038" x="11930063" y="3541713"/>
          <p14:tracePt t="51039" x="11930063" y="3567113"/>
          <p14:tracePt t="51054" x="11930063" y="3579813"/>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5000"/>
            <a:alpha val="78000"/>
          </a:schemeClr>
        </a:solidFill>
        <a:effectLst/>
      </p:bgPr>
    </p:bg>
    <p:spTree>
      <p:nvGrpSpPr>
        <p:cNvPr id="1" name="">
          <a:extLst>
            <a:ext uri="{FF2B5EF4-FFF2-40B4-BE49-F238E27FC236}">
              <a16:creationId xmlns:a16="http://schemas.microsoft.com/office/drawing/2014/main" id="{7EC20FE3-DD87-85CF-8690-9ACCF1877D4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3113774-6FEB-0750-AC7E-A310E2E2BD37}"/>
              </a:ext>
            </a:extLst>
          </p:cNvPr>
          <p:cNvSpPr/>
          <p:nvPr/>
        </p:nvSpPr>
        <p:spPr>
          <a:xfrm>
            <a:off x="384046" y="6247402"/>
            <a:ext cx="10687507" cy="555955"/>
          </a:xfrm>
          <a:prstGeom prst="rect">
            <a:avLst/>
          </a:prstGeom>
          <a:solidFill>
            <a:srgbClr val="F5F5F5"/>
          </a:solidFill>
          <a:ln w="38100" cap="rnd">
            <a:solidFill>
              <a:srgbClr val="F5F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err="1">
              <a:solidFill>
                <a:schemeClr val="tx1"/>
              </a:solidFill>
              <a:latin typeface="Sage Text" panose="02010503040201060103" pitchFamily="2" charset="77"/>
            </a:endParaRPr>
          </a:p>
        </p:txBody>
      </p:sp>
      <p:graphicFrame>
        <p:nvGraphicFramePr>
          <p:cNvPr id="3" name="Diagram 2">
            <a:extLst>
              <a:ext uri="{FF2B5EF4-FFF2-40B4-BE49-F238E27FC236}">
                <a16:creationId xmlns:a16="http://schemas.microsoft.com/office/drawing/2014/main" id="{EAA5857E-60AD-3E7D-F189-4AE997F15B7E}"/>
              </a:ext>
            </a:extLst>
          </p:cNvPr>
          <p:cNvGraphicFramePr/>
          <p:nvPr>
            <p:extLst>
              <p:ext uri="{D42A27DB-BD31-4B8C-83A1-F6EECF244321}">
                <p14:modId xmlns:p14="http://schemas.microsoft.com/office/powerpoint/2010/main" val="327867264"/>
              </p:ext>
            </p:extLst>
          </p:nvPr>
        </p:nvGraphicFramePr>
        <p:xfrm>
          <a:off x="97478" y="899739"/>
          <a:ext cx="5998523" cy="5965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BB12CF4-9A56-9AAC-00DE-79C970F274D5}"/>
              </a:ext>
            </a:extLst>
          </p:cNvPr>
          <p:cNvSpPr>
            <a:spLocks noGrp="1"/>
          </p:cNvSpPr>
          <p:nvPr>
            <p:ph type="title"/>
          </p:nvPr>
        </p:nvSpPr>
        <p:spPr>
          <a:xfrm>
            <a:off x="115317" y="14546"/>
            <a:ext cx="11764568" cy="594360"/>
          </a:xfrm>
        </p:spPr>
        <p:txBody>
          <a:bodyPr>
            <a:normAutofit fontScale="90000"/>
          </a:bodyPr>
          <a:lstStyle/>
          <a:p>
            <a:r>
              <a:rPr lang="en-US" dirty="0">
                <a:solidFill>
                  <a:srgbClr val="0064A1"/>
                </a:solidFill>
              </a:rPr>
              <a:t>Keeps getting better </a:t>
            </a:r>
            <a:r>
              <a:rPr lang="en-US" sz="2800" dirty="0">
                <a:solidFill>
                  <a:srgbClr val="0064A1"/>
                </a:solidFill>
              </a:rPr>
              <a:t>- upgrade to the newest version today!</a:t>
            </a:r>
          </a:p>
        </p:txBody>
      </p:sp>
      <p:grpSp>
        <p:nvGrpSpPr>
          <p:cNvPr id="44" name="Group 43">
            <a:extLst>
              <a:ext uri="{FF2B5EF4-FFF2-40B4-BE49-F238E27FC236}">
                <a16:creationId xmlns:a16="http://schemas.microsoft.com/office/drawing/2014/main" id="{CE3490C5-4B1A-5DD3-DEA5-FAAADCBF9A4C}"/>
              </a:ext>
            </a:extLst>
          </p:cNvPr>
          <p:cNvGrpSpPr/>
          <p:nvPr/>
        </p:nvGrpSpPr>
        <p:grpSpPr>
          <a:xfrm>
            <a:off x="1377603" y="5617487"/>
            <a:ext cx="8951459" cy="1340325"/>
            <a:chOff x="1377603" y="5617487"/>
            <a:chExt cx="8951459" cy="1340325"/>
          </a:xfrm>
        </p:grpSpPr>
        <p:sp>
          <p:nvSpPr>
            <p:cNvPr id="4" name="TextBox 3">
              <a:extLst>
                <a:ext uri="{FF2B5EF4-FFF2-40B4-BE49-F238E27FC236}">
                  <a16:creationId xmlns:a16="http://schemas.microsoft.com/office/drawing/2014/main" id="{0713BE56-2D8D-4038-BF1F-4DEE57082973}"/>
                </a:ext>
              </a:extLst>
            </p:cNvPr>
            <p:cNvSpPr txBox="1"/>
            <p:nvPr/>
          </p:nvSpPr>
          <p:spPr>
            <a:xfrm>
              <a:off x="1884550" y="5650779"/>
              <a:ext cx="8444512" cy="1307033"/>
            </a:xfrm>
            <a:prstGeom prst="rect">
              <a:avLst/>
            </a:prstGeom>
            <a:noFill/>
          </p:spPr>
          <p:txBody>
            <a:bodyPr wrap="square" lIns="0" tIns="0" rIns="0" bIns="0" rtlCol="0">
              <a:noAutofit/>
            </a:bodyPr>
            <a:lstStyle/>
            <a:p>
              <a:r>
                <a:rPr lang="en-US" altLang="zh-CN" sz="1400" b="1" dirty="0">
                  <a:solidFill>
                    <a:srgbClr val="0064A1"/>
                  </a:solidFill>
                </a:rPr>
                <a:t>Easily track and </a:t>
              </a:r>
              <a:r>
                <a:rPr lang="en-US" altLang="zh-CN" sz="1400" b="1">
                  <a:solidFill>
                    <a:srgbClr val="0064A1"/>
                  </a:solidFill>
                </a:rPr>
                <a:t>update assets</a:t>
              </a:r>
              <a:r>
                <a:rPr lang="en-US" altLang="zh-CN" sz="1400" b="1" dirty="0">
                  <a:solidFill>
                    <a:srgbClr val="0064A1"/>
                  </a:solidFill>
                </a:rPr>
                <a:t>’ status with mobile app</a:t>
              </a:r>
            </a:p>
            <a:p>
              <a:pPr algn="l">
                <a:spcAft>
                  <a:spcPts val="1200"/>
                </a:spcAft>
              </a:pPr>
              <a:r>
                <a:rPr lang="en-US" altLang="zh-CN" sz="1200" dirty="0">
                  <a:solidFill>
                    <a:schemeClr val="tx1">
                      <a:lumMod val="65000"/>
                      <a:lumOff val="35000"/>
                    </a:schemeClr>
                  </a:solidFill>
                </a:rPr>
                <a:t>Use the Norming eTracker App to scan and update asset status by asset category – anytime and anywhere</a:t>
              </a:r>
            </a:p>
            <a:p>
              <a:r>
                <a:rPr lang="en-US" altLang="zh-CN" sz="1400" b="1" dirty="0">
                  <a:solidFill>
                    <a:srgbClr val="0064A1"/>
                  </a:solidFill>
                </a:rPr>
                <a:t>Enhance depreciation projection and reversal capabilities</a:t>
              </a:r>
            </a:p>
            <a:p>
              <a:r>
                <a:rPr lang="en-US" altLang="zh-CN" sz="1200" dirty="0">
                  <a:solidFill>
                    <a:schemeClr val="tx1">
                      <a:lumMod val="65000"/>
                      <a:lumOff val="35000"/>
                    </a:schemeClr>
                  </a:solidFill>
                </a:rPr>
                <a:t>Support more targeted depreciation projections using new filtering options. Now supports reversal of after-disposal depreciation entries</a:t>
              </a:r>
            </a:p>
          </p:txBody>
        </p:sp>
        <p:pic>
          <p:nvPicPr>
            <p:cNvPr id="25" name="Picture 24">
              <a:extLst>
                <a:ext uri="{FF2B5EF4-FFF2-40B4-BE49-F238E27FC236}">
                  <a16:creationId xmlns:a16="http://schemas.microsoft.com/office/drawing/2014/main" id="{D2BE937E-18D4-516C-08E1-F610C4CD8146}"/>
                </a:ext>
              </a:extLst>
            </p:cNvPr>
            <p:cNvPicPr>
              <a:picLocks noChangeAspect="1"/>
            </p:cNvPicPr>
            <p:nvPr/>
          </p:nvPicPr>
          <p:blipFill>
            <a:blip r:embed="rId8"/>
            <a:stretch>
              <a:fillRect/>
            </a:stretch>
          </p:blipFill>
          <p:spPr>
            <a:xfrm>
              <a:off x="1377603" y="5617487"/>
              <a:ext cx="396000" cy="396000"/>
            </a:xfrm>
            <a:prstGeom prst="rect">
              <a:avLst/>
            </a:prstGeom>
          </p:spPr>
        </p:pic>
        <p:pic>
          <p:nvPicPr>
            <p:cNvPr id="29" name="Picture 28">
              <a:extLst>
                <a:ext uri="{FF2B5EF4-FFF2-40B4-BE49-F238E27FC236}">
                  <a16:creationId xmlns:a16="http://schemas.microsoft.com/office/drawing/2014/main" id="{1F7AEBF9-9E60-3A93-B223-0FFCDE67A6D7}"/>
                </a:ext>
              </a:extLst>
            </p:cNvPr>
            <p:cNvPicPr>
              <a:picLocks noChangeAspect="1"/>
            </p:cNvPicPr>
            <p:nvPr/>
          </p:nvPicPr>
          <p:blipFill>
            <a:blip r:embed="rId9"/>
            <a:stretch>
              <a:fillRect/>
            </a:stretch>
          </p:blipFill>
          <p:spPr>
            <a:xfrm>
              <a:off x="1435266" y="6242354"/>
              <a:ext cx="288000" cy="288000"/>
            </a:xfrm>
            <a:prstGeom prst="rect">
              <a:avLst/>
            </a:prstGeom>
          </p:spPr>
        </p:pic>
      </p:grpSp>
      <p:grpSp>
        <p:nvGrpSpPr>
          <p:cNvPr id="45" name="Group 44">
            <a:extLst>
              <a:ext uri="{FF2B5EF4-FFF2-40B4-BE49-F238E27FC236}">
                <a16:creationId xmlns:a16="http://schemas.microsoft.com/office/drawing/2014/main" id="{5A964656-C6C3-E120-89FE-96E75274DE6A}"/>
              </a:ext>
            </a:extLst>
          </p:cNvPr>
          <p:cNvGrpSpPr/>
          <p:nvPr/>
        </p:nvGrpSpPr>
        <p:grpSpPr>
          <a:xfrm>
            <a:off x="2652188" y="3527885"/>
            <a:ext cx="8122202" cy="1702221"/>
            <a:chOff x="2652188" y="3625854"/>
            <a:chExt cx="8122202" cy="1702221"/>
          </a:xfrm>
        </p:grpSpPr>
        <p:sp>
          <p:nvSpPr>
            <p:cNvPr id="13" name="TextBox 12">
              <a:extLst>
                <a:ext uri="{FF2B5EF4-FFF2-40B4-BE49-F238E27FC236}">
                  <a16:creationId xmlns:a16="http://schemas.microsoft.com/office/drawing/2014/main" id="{4DAA4257-44E7-5002-331C-D94876E50EB0}"/>
                </a:ext>
              </a:extLst>
            </p:cNvPr>
            <p:cNvSpPr txBox="1"/>
            <p:nvPr/>
          </p:nvSpPr>
          <p:spPr>
            <a:xfrm>
              <a:off x="3117918" y="3652206"/>
              <a:ext cx="7656472" cy="1675869"/>
            </a:xfrm>
            <a:prstGeom prst="rect">
              <a:avLst/>
            </a:prstGeom>
            <a:noFill/>
          </p:spPr>
          <p:txBody>
            <a:bodyPr wrap="square" lIns="0" tIns="0" rIns="0" bIns="0" rtlCol="0">
              <a:noAutofit/>
            </a:bodyPr>
            <a:lstStyle/>
            <a:p>
              <a:r>
                <a:rPr lang="en-US" altLang="zh-CN" sz="1400" b="1" dirty="0">
                  <a:solidFill>
                    <a:srgbClr val="0064A1"/>
                  </a:solidFill>
                </a:rPr>
                <a:t>Allow to upload multiple attachments for assets</a:t>
              </a:r>
            </a:p>
            <a:p>
              <a:pPr>
                <a:spcAft>
                  <a:spcPts val="900"/>
                </a:spcAft>
              </a:pPr>
              <a:r>
                <a:rPr lang="en-US" altLang="zh-CN" sz="1200" dirty="0">
                  <a:solidFill>
                    <a:schemeClr val="tx1">
                      <a:lumMod val="65000"/>
                      <a:lumOff val="35000"/>
                    </a:schemeClr>
                  </a:solidFill>
                </a:rPr>
                <a:t>Upload unlimited supporting documents to maintain comprehensive asset records</a:t>
              </a:r>
            </a:p>
            <a:p>
              <a:r>
                <a:rPr lang="en-US" altLang="zh-CN" sz="1400" b="1" dirty="0">
                  <a:solidFill>
                    <a:srgbClr val="0064A1"/>
                  </a:solidFill>
                </a:rPr>
                <a:t>More functionalities available in Web Screen</a:t>
              </a:r>
            </a:p>
            <a:p>
              <a:pPr>
                <a:spcAft>
                  <a:spcPts val="900"/>
                </a:spcAft>
              </a:pPr>
              <a:r>
                <a:rPr lang="en-US" altLang="zh-CN" sz="1200" dirty="0">
                  <a:solidFill>
                    <a:schemeClr val="tx1">
                      <a:lumMod val="65000"/>
                      <a:lumOff val="35000"/>
                    </a:schemeClr>
                  </a:solidFill>
                </a:rPr>
                <a:t>Provide the 'Barcode Download' function in the Web Screen</a:t>
              </a:r>
            </a:p>
            <a:p>
              <a:r>
                <a:rPr lang="en-US" altLang="zh-CN" sz="1400" b="1" dirty="0">
                  <a:solidFill>
                    <a:srgbClr val="0064A1"/>
                  </a:solidFill>
                </a:rPr>
                <a:t>Improve license management</a:t>
              </a:r>
            </a:p>
            <a:p>
              <a:pPr>
                <a:spcAft>
                  <a:spcPts val="300"/>
                </a:spcAft>
              </a:pPr>
              <a:r>
                <a:rPr lang="en-US" altLang="zh-CN" sz="1200" dirty="0">
                  <a:solidFill>
                    <a:schemeClr val="tx1">
                      <a:lumMod val="65000"/>
                      <a:lumOff val="35000"/>
                    </a:schemeClr>
                  </a:solidFill>
                </a:rPr>
                <a:t>Activate license across multiple companies with a single click. Receive advance warnings before subscription expiry to avoid interruptions</a:t>
              </a:r>
            </a:p>
            <a:p>
              <a:pPr algn="l"/>
              <a:endParaRPr lang="zh-CN" altLang="en-US" sz="1600" b="0" i="0" dirty="0" err="1">
                <a:solidFill>
                  <a:srgbClr val="00A65C"/>
                </a:solidFill>
                <a:latin typeface="Sage Text" panose="02010503040201060103" pitchFamily="2" charset="77"/>
              </a:endParaRPr>
            </a:p>
          </p:txBody>
        </p:sp>
        <p:pic>
          <p:nvPicPr>
            <p:cNvPr id="19" name="Picture 18">
              <a:extLst>
                <a:ext uri="{FF2B5EF4-FFF2-40B4-BE49-F238E27FC236}">
                  <a16:creationId xmlns:a16="http://schemas.microsoft.com/office/drawing/2014/main" id="{A96FD733-BBA0-3FA4-CAB8-C91F218C0C4C}"/>
                </a:ext>
              </a:extLst>
            </p:cNvPr>
            <p:cNvPicPr>
              <a:picLocks noChangeAspect="1"/>
            </p:cNvPicPr>
            <p:nvPr/>
          </p:nvPicPr>
          <p:blipFill>
            <a:blip r:embed="rId10"/>
            <a:stretch>
              <a:fillRect/>
            </a:stretch>
          </p:blipFill>
          <p:spPr>
            <a:xfrm>
              <a:off x="2706188" y="3625854"/>
              <a:ext cx="306000" cy="306000"/>
            </a:xfrm>
            <a:prstGeom prst="rect">
              <a:avLst/>
            </a:prstGeom>
          </p:spPr>
        </p:pic>
        <p:pic>
          <p:nvPicPr>
            <p:cNvPr id="23" name="Picture 22">
              <a:extLst>
                <a:ext uri="{FF2B5EF4-FFF2-40B4-BE49-F238E27FC236}">
                  <a16:creationId xmlns:a16="http://schemas.microsoft.com/office/drawing/2014/main" id="{B29E24E3-0046-E798-E417-29A289857F62}"/>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5300"/>
                      </a14:imgEffect>
                      <a14:imgEffect>
                        <a14:brightnessContrast contrast="-40000"/>
                      </a14:imgEffect>
                    </a14:imgLayer>
                  </a14:imgProps>
                </a:ext>
              </a:extLst>
            </a:blip>
            <a:stretch>
              <a:fillRect/>
            </a:stretch>
          </p:blipFill>
          <p:spPr>
            <a:xfrm>
              <a:off x="2706188" y="4183775"/>
              <a:ext cx="306000" cy="306000"/>
            </a:xfrm>
            <a:prstGeom prst="rect">
              <a:avLst/>
            </a:prstGeom>
          </p:spPr>
        </p:pic>
        <p:pic>
          <p:nvPicPr>
            <p:cNvPr id="39" name="Picture 38">
              <a:extLst>
                <a:ext uri="{FF2B5EF4-FFF2-40B4-BE49-F238E27FC236}">
                  <a16:creationId xmlns:a16="http://schemas.microsoft.com/office/drawing/2014/main" id="{AAD98705-4662-80A5-3E48-AA0058441ED4}"/>
                </a:ext>
              </a:extLst>
            </p:cNvPr>
            <p:cNvPicPr>
              <a:picLocks noChangeAspect="1"/>
            </p:cNvPicPr>
            <p:nvPr/>
          </p:nvPicPr>
          <p:blipFill>
            <a:blip r:embed="rId13"/>
            <a:stretch>
              <a:fillRect/>
            </a:stretch>
          </p:blipFill>
          <p:spPr>
            <a:xfrm>
              <a:off x="2652188" y="4698133"/>
              <a:ext cx="360000" cy="360000"/>
            </a:xfrm>
            <a:prstGeom prst="rect">
              <a:avLst/>
            </a:prstGeom>
          </p:spPr>
        </p:pic>
      </p:grpSp>
      <p:grpSp>
        <p:nvGrpSpPr>
          <p:cNvPr id="46" name="Group 45">
            <a:extLst>
              <a:ext uri="{FF2B5EF4-FFF2-40B4-BE49-F238E27FC236}">
                <a16:creationId xmlns:a16="http://schemas.microsoft.com/office/drawing/2014/main" id="{0458056C-F296-7552-B2FA-9DB61DC4A34F}"/>
              </a:ext>
            </a:extLst>
          </p:cNvPr>
          <p:cNvGrpSpPr/>
          <p:nvPr/>
        </p:nvGrpSpPr>
        <p:grpSpPr>
          <a:xfrm>
            <a:off x="5516491" y="1252582"/>
            <a:ext cx="6438694" cy="2115594"/>
            <a:chOff x="5516491" y="1252582"/>
            <a:chExt cx="6438694" cy="2115594"/>
          </a:xfrm>
        </p:grpSpPr>
        <p:pic>
          <p:nvPicPr>
            <p:cNvPr id="16" name="Picture 15">
              <a:extLst>
                <a:ext uri="{FF2B5EF4-FFF2-40B4-BE49-F238E27FC236}">
                  <a16:creationId xmlns:a16="http://schemas.microsoft.com/office/drawing/2014/main" id="{669B785D-31E0-713E-BD03-AEC977BE5A4E}"/>
                </a:ext>
              </a:extLst>
            </p:cNvPr>
            <p:cNvPicPr>
              <a:picLocks noChangeAspect="1"/>
            </p:cNvPicPr>
            <p:nvPr/>
          </p:nvPicPr>
          <p:blipFill>
            <a:blip r:embed="rId14"/>
            <a:stretch>
              <a:fillRect/>
            </a:stretch>
          </p:blipFill>
          <p:spPr>
            <a:xfrm>
              <a:off x="5524771" y="1310236"/>
              <a:ext cx="289440" cy="288000"/>
            </a:xfrm>
            <a:prstGeom prst="rect">
              <a:avLst/>
            </a:prstGeom>
          </p:spPr>
        </p:pic>
        <p:pic>
          <p:nvPicPr>
            <p:cNvPr id="37" name="Picture 36">
              <a:extLst>
                <a:ext uri="{FF2B5EF4-FFF2-40B4-BE49-F238E27FC236}">
                  <a16:creationId xmlns:a16="http://schemas.microsoft.com/office/drawing/2014/main" id="{E13EC309-CEE1-F962-8FAA-4461053A6809}"/>
                </a:ext>
              </a:extLst>
            </p:cNvPr>
            <p:cNvPicPr>
              <a:picLocks noChangeAspect="1"/>
            </p:cNvPicPr>
            <p:nvPr/>
          </p:nvPicPr>
          <p:blipFill>
            <a:blip r:embed="rId15">
              <a:duotone>
                <a:schemeClr val="accent1">
                  <a:shade val="45000"/>
                  <a:satMod val="135000"/>
                </a:schemeClr>
                <a:prstClr val="white"/>
              </a:duotone>
            </a:blip>
            <a:stretch>
              <a:fillRect/>
            </a:stretch>
          </p:blipFill>
          <p:spPr>
            <a:xfrm>
              <a:off x="5516491" y="2716107"/>
              <a:ext cx="288000" cy="288000"/>
            </a:xfrm>
            <a:prstGeom prst="rect">
              <a:avLst/>
            </a:prstGeom>
          </p:spPr>
        </p:pic>
        <p:sp>
          <p:nvSpPr>
            <p:cNvPr id="14" name="TextBox 13">
              <a:extLst>
                <a:ext uri="{FF2B5EF4-FFF2-40B4-BE49-F238E27FC236}">
                  <a16:creationId xmlns:a16="http://schemas.microsoft.com/office/drawing/2014/main" id="{2CDA4683-94DC-B765-780A-C743C26D68F7}"/>
                </a:ext>
              </a:extLst>
            </p:cNvPr>
            <p:cNvSpPr txBox="1"/>
            <p:nvPr/>
          </p:nvSpPr>
          <p:spPr>
            <a:xfrm>
              <a:off x="5956662" y="1252582"/>
              <a:ext cx="5998523" cy="2115594"/>
            </a:xfrm>
            <a:prstGeom prst="rect">
              <a:avLst/>
            </a:prstGeom>
            <a:noFill/>
          </p:spPr>
          <p:txBody>
            <a:bodyPr wrap="square" lIns="0" tIns="0" rIns="0" bIns="0" rtlCol="0">
              <a:noAutofit/>
            </a:bodyPr>
            <a:lstStyle/>
            <a:p>
              <a:r>
                <a:rPr lang="en-US" altLang="zh-CN" sz="1400" b="1" dirty="0">
                  <a:solidFill>
                    <a:srgbClr val="0064A1"/>
                  </a:solidFill>
                </a:rPr>
                <a:t>Customizable assets inquiry for smarter analysis</a:t>
              </a:r>
            </a:p>
            <a:p>
              <a:pPr>
                <a:spcAft>
                  <a:spcPts val="900"/>
                </a:spcAft>
              </a:pPr>
              <a:r>
                <a:rPr lang="en-US" altLang="zh-CN" sz="1200" dirty="0">
                  <a:solidFill>
                    <a:schemeClr val="tx1">
                      <a:lumMod val="65000"/>
                      <a:lumOff val="35000"/>
                    </a:schemeClr>
                  </a:solidFill>
                </a:rPr>
                <a:t>Easily group and view assets using predefined criterion in folders. Export inquiry</a:t>
              </a:r>
              <a:r>
                <a:rPr lang="zh-CN" altLang="en-US" sz="1200" dirty="0">
                  <a:solidFill>
                    <a:schemeClr val="tx1">
                      <a:lumMod val="65000"/>
                      <a:lumOff val="35000"/>
                    </a:schemeClr>
                  </a:solidFill>
                </a:rPr>
                <a:t> </a:t>
              </a:r>
              <a:r>
                <a:rPr lang="en-US" altLang="zh-CN" sz="1200" dirty="0">
                  <a:solidFill>
                    <a:schemeClr val="tx1">
                      <a:lumMod val="65000"/>
                      <a:lumOff val="35000"/>
                    </a:schemeClr>
                  </a:solidFill>
                </a:rPr>
                <a:t>result</a:t>
              </a:r>
              <a:r>
                <a:rPr lang="zh-CN" altLang="en-US" sz="1200" dirty="0">
                  <a:solidFill>
                    <a:schemeClr val="tx1">
                      <a:lumMod val="65000"/>
                      <a:lumOff val="35000"/>
                    </a:schemeClr>
                  </a:solidFill>
                </a:rPr>
                <a:t> </a:t>
              </a:r>
              <a:r>
                <a:rPr lang="en-US" altLang="zh-CN" sz="1200" dirty="0">
                  <a:solidFill>
                    <a:schemeClr val="tx1">
                      <a:lumMod val="65000"/>
                      <a:lumOff val="35000"/>
                    </a:schemeClr>
                  </a:solidFill>
                </a:rPr>
                <a:t>for reporting and deeper analysis</a:t>
              </a:r>
            </a:p>
            <a:p>
              <a:r>
                <a:rPr lang="en-US" altLang="zh-CN" sz="1400" b="1" dirty="0">
                  <a:solidFill>
                    <a:srgbClr val="0064A1"/>
                  </a:solidFill>
                </a:rPr>
                <a:t>Improve integration, performance and stability</a:t>
              </a:r>
            </a:p>
            <a:p>
              <a:pPr>
                <a:spcAft>
                  <a:spcPts val="900"/>
                </a:spcAft>
              </a:pPr>
              <a:r>
                <a:rPr lang="en-US" altLang="zh-CN" sz="1200" dirty="0">
                  <a:solidFill>
                    <a:schemeClr val="tx1">
                      <a:lumMod val="65000"/>
                      <a:lumOff val="35000"/>
                    </a:schemeClr>
                  </a:solidFill>
                </a:rPr>
                <a:t>Enhanced compatibility with Sage 300 (v2019 - 2025), along with performance and stability improvements to the Web Screen version.</a:t>
              </a:r>
            </a:p>
            <a:p>
              <a:r>
                <a:rPr lang="en-US" altLang="zh-CN" sz="1400" b="1" dirty="0">
                  <a:solidFill>
                    <a:srgbClr val="0064A1"/>
                  </a:solidFill>
                </a:rPr>
                <a:t>Continue enhancing functionalities</a:t>
              </a:r>
            </a:p>
            <a:p>
              <a:pPr>
                <a:spcAft>
                  <a:spcPts val="300"/>
                </a:spcAft>
              </a:pPr>
              <a:r>
                <a:rPr lang="en-US" altLang="zh-CN" sz="1200" dirty="0">
                  <a:solidFill>
                    <a:schemeClr val="tx1">
                      <a:lumMod val="65000"/>
                      <a:lumOff val="35000"/>
                    </a:schemeClr>
                  </a:solidFill>
                </a:rPr>
                <a:t>Further improvements to Acquisition, Asset Split, WIP Transfer and Lease Contract features.</a:t>
              </a:r>
            </a:p>
            <a:p>
              <a:pPr>
                <a:spcAft>
                  <a:spcPts val="300"/>
                </a:spcAft>
              </a:pPr>
              <a:endParaRPr lang="en-US" altLang="zh-CN" sz="1400" dirty="0">
                <a:solidFill>
                  <a:srgbClr val="ABABAB"/>
                </a:solidFill>
              </a:endParaRPr>
            </a:p>
            <a:p>
              <a:pPr algn="l"/>
              <a:endParaRPr lang="zh-CN" altLang="en-US" sz="1600" b="0" i="0" dirty="0" err="1">
                <a:solidFill>
                  <a:srgbClr val="00A65C"/>
                </a:solidFill>
                <a:latin typeface="Sage Text" panose="02010503040201060103" pitchFamily="2" charset="77"/>
              </a:endParaRPr>
            </a:p>
          </p:txBody>
        </p:sp>
        <p:pic>
          <p:nvPicPr>
            <p:cNvPr id="41" name="Picture 40">
              <a:extLst>
                <a:ext uri="{FF2B5EF4-FFF2-40B4-BE49-F238E27FC236}">
                  <a16:creationId xmlns:a16="http://schemas.microsoft.com/office/drawing/2014/main" id="{64AB6184-D4EE-2EE1-9D4C-6686BE9E8461}"/>
                </a:ext>
              </a:extLst>
            </p:cNvPr>
            <p:cNvPicPr>
              <a:picLocks noChangeAspect="1"/>
            </p:cNvPicPr>
            <p:nvPr/>
          </p:nvPicPr>
          <p:blipFill>
            <a:blip r:embed="rId16"/>
            <a:stretch>
              <a:fillRect/>
            </a:stretch>
          </p:blipFill>
          <p:spPr>
            <a:xfrm>
              <a:off x="5524771" y="1973607"/>
              <a:ext cx="288000" cy="288000"/>
            </a:xfrm>
            <a:prstGeom prst="rect">
              <a:avLst/>
            </a:prstGeom>
          </p:spPr>
        </p:pic>
      </p:grpSp>
    </p:spTree>
    <p:extLst>
      <p:ext uri="{BB962C8B-B14F-4D97-AF65-F5344CB8AC3E}">
        <p14:creationId xmlns:p14="http://schemas.microsoft.com/office/powerpoint/2010/main" val="25684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72D430D-B502-427C-ABB1-CD89A786679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95EA9647-A547-4543-AFFB-4BF8D1BD38C5}"/>
                                            </p:graphic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graphicEl>
                                              <a:dgm id="{71AE9CAA-408F-4768-ABB8-1D9678709656}"/>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graphicEl>
                                              <a:dgm id="{5BE3898A-6740-4656-ACF0-4A095D3580B0}"/>
                                            </p:graphicEl>
                                          </p:spTgt>
                                        </p:tgtEl>
                                        <p:attrNameLst>
                                          <p:attrName>style.visibility</p:attrName>
                                        </p:attrNameLst>
                                      </p:cBhvr>
                                      <p:to>
                                        <p:strVal val="visible"/>
                                      </p:to>
                                    </p:set>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CFE1848F-48BA-4E26-9041-6947CA2417F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213966A9-E4F9-40BA-BA6C-8C720BE4D591}"/>
                                            </p:graphicEl>
                                          </p:spTgt>
                                        </p:tgtEl>
                                        <p:attrNameLst>
                                          <p:attrName>style.visibility</p:attrName>
                                        </p:attrNameLst>
                                      </p:cBhvr>
                                      <p:to>
                                        <p:strVal val="visible"/>
                                      </p:to>
                                    </p:set>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C6987-927C-5D1D-E9DE-361CC8BFC453}"/>
            </a:ext>
          </a:extLst>
        </p:cNvPr>
        <p:cNvGrpSpPr/>
        <p:nvPr/>
      </p:nvGrpSpPr>
      <p:grpSpPr>
        <a:xfrm>
          <a:off x="0" y="0"/>
          <a:ext cx="0" cy="0"/>
          <a:chOff x="0" y="0"/>
          <a:chExt cx="0" cy="0"/>
        </a:xfrm>
      </p:grpSpPr>
      <p:pic>
        <p:nvPicPr>
          <p:cNvPr id="11" name="Picture 10" descr="A person sitting on a green banknote with a fishing pole&#10;&#10;Description automatically generated">
            <a:extLst>
              <a:ext uri="{FF2B5EF4-FFF2-40B4-BE49-F238E27FC236}">
                <a16:creationId xmlns:a16="http://schemas.microsoft.com/office/drawing/2014/main" id="{7A7FF186-D18E-BD3F-4FFB-B267C4BC4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7240" y="1623527"/>
            <a:ext cx="5688365" cy="4147766"/>
          </a:xfrm>
          <a:prstGeom prst="rect">
            <a:avLst/>
          </a:prstGeom>
        </p:spPr>
      </p:pic>
      <p:sp>
        <p:nvSpPr>
          <p:cNvPr id="2" name="Title 1">
            <a:extLst>
              <a:ext uri="{FF2B5EF4-FFF2-40B4-BE49-F238E27FC236}">
                <a16:creationId xmlns:a16="http://schemas.microsoft.com/office/drawing/2014/main" id="{DB491A7F-E146-2CDD-1B86-D9B44AC0A85C}"/>
              </a:ext>
            </a:extLst>
          </p:cNvPr>
          <p:cNvSpPr>
            <a:spLocks noGrp="1"/>
          </p:cNvSpPr>
          <p:nvPr>
            <p:ph type="title"/>
          </p:nvPr>
        </p:nvSpPr>
        <p:spPr>
          <a:xfrm>
            <a:off x="522314" y="2625253"/>
            <a:ext cx="6114012" cy="3380691"/>
          </a:xfrm>
        </p:spPr>
        <p:txBody>
          <a:bodyPr>
            <a:noAutofit/>
          </a:bodyPr>
          <a:lstStyle/>
          <a:p>
            <a:pPr algn="ctr"/>
            <a:r>
              <a:rPr lang="en-US" sz="4800" dirty="0"/>
              <a:t>What’s New in </a:t>
            </a:r>
            <a:br>
              <a:rPr lang="en-US" sz="4800" dirty="0"/>
            </a:br>
            <a:r>
              <a:rPr lang="en-US" sz="4800" dirty="0"/>
              <a:t>Asset Management</a:t>
            </a:r>
            <a:br>
              <a:rPr lang="en-US" sz="4800" dirty="0"/>
            </a:br>
            <a:r>
              <a:rPr lang="en-US" sz="4800" dirty="0"/>
              <a:t>2022</a:t>
            </a:r>
          </a:p>
        </p:txBody>
      </p:sp>
    </p:spTree>
    <p:extLst>
      <p:ext uri="{BB962C8B-B14F-4D97-AF65-F5344CB8AC3E}">
        <p14:creationId xmlns:p14="http://schemas.microsoft.com/office/powerpoint/2010/main" val="21663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D5AD9238-F4D5-1681-13BA-890247A9104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0402BD6-A2A8-7390-7EF1-BA778998B72E}"/>
              </a:ext>
            </a:extLst>
          </p:cNvPr>
          <p:cNvSpPr/>
          <p:nvPr/>
        </p:nvSpPr>
        <p:spPr>
          <a:xfrm>
            <a:off x="384046" y="6247402"/>
            <a:ext cx="10687507" cy="555955"/>
          </a:xfrm>
          <a:prstGeom prst="rect">
            <a:avLst/>
          </a:prstGeom>
          <a:solidFill>
            <a:srgbClr val="F5F5F5"/>
          </a:solidFill>
          <a:ln w="38100" cap="rnd">
            <a:solidFill>
              <a:srgbClr val="F5F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err="1">
              <a:solidFill>
                <a:schemeClr val="tx1"/>
              </a:solidFill>
              <a:latin typeface="Sage Text" panose="02010503040201060103" pitchFamily="2" charset="77"/>
            </a:endParaRPr>
          </a:p>
        </p:txBody>
      </p:sp>
      <p:pic>
        <p:nvPicPr>
          <p:cNvPr id="11" name="Picture 10">
            <a:extLst>
              <a:ext uri="{FF2B5EF4-FFF2-40B4-BE49-F238E27FC236}">
                <a16:creationId xmlns:a16="http://schemas.microsoft.com/office/drawing/2014/main" id="{28BE59A4-459D-291F-AD7C-7EF6EE94731B}"/>
              </a:ext>
            </a:extLst>
          </p:cNvPr>
          <p:cNvPicPr>
            <a:picLocks noChangeAspect="1"/>
          </p:cNvPicPr>
          <p:nvPr/>
        </p:nvPicPr>
        <p:blipFill>
          <a:blip r:embed="rId3"/>
          <a:stretch>
            <a:fillRect/>
          </a:stretch>
        </p:blipFill>
        <p:spPr>
          <a:xfrm>
            <a:off x="1553648" y="0"/>
            <a:ext cx="9084703" cy="6858000"/>
          </a:xfrm>
          <a:prstGeom prst="rect">
            <a:avLst/>
          </a:prstGeom>
        </p:spPr>
      </p:pic>
    </p:spTree>
    <p:extLst>
      <p:ext uri="{BB962C8B-B14F-4D97-AF65-F5344CB8AC3E}">
        <p14:creationId xmlns:p14="http://schemas.microsoft.com/office/powerpoint/2010/main" val="26809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4C16-2CA1-5476-1312-1A0313A58A33}"/>
            </a:ext>
          </a:extLst>
        </p:cNvPr>
        <p:cNvGrpSpPr/>
        <p:nvPr/>
      </p:nvGrpSpPr>
      <p:grpSpPr>
        <a:xfrm>
          <a:off x="0" y="0"/>
          <a:ext cx="0" cy="0"/>
          <a:chOff x="0" y="0"/>
          <a:chExt cx="0" cy="0"/>
        </a:xfrm>
      </p:grpSpPr>
      <p:pic>
        <p:nvPicPr>
          <p:cNvPr id="11" name="Picture 10" descr="A person sitting on a green banknote with a fishing pole&#10;&#10;Description automatically generated">
            <a:extLst>
              <a:ext uri="{FF2B5EF4-FFF2-40B4-BE49-F238E27FC236}">
                <a16:creationId xmlns:a16="http://schemas.microsoft.com/office/drawing/2014/main" id="{94D0BBDA-CDF7-89C5-C87E-AB5C8EC7FE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7240" y="1623527"/>
            <a:ext cx="5688365" cy="4147766"/>
          </a:xfrm>
          <a:prstGeom prst="rect">
            <a:avLst/>
          </a:prstGeom>
        </p:spPr>
      </p:pic>
      <p:sp>
        <p:nvSpPr>
          <p:cNvPr id="2" name="Title 1">
            <a:extLst>
              <a:ext uri="{FF2B5EF4-FFF2-40B4-BE49-F238E27FC236}">
                <a16:creationId xmlns:a16="http://schemas.microsoft.com/office/drawing/2014/main" id="{53B959A2-0152-0BBA-DE7F-707F8EBBCAC0}"/>
              </a:ext>
            </a:extLst>
          </p:cNvPr>
          <p:cNvSpPr>
            <a:spLocks noGrp="1"/>
          </p:cNvSpPr>
          <p:nvPr>
            <p:ph type="title"/>
          </p:nvPr>
        </p:nvSpPr>
        <p:spPr>
          <a:xfrm>
            <a:off x="522314" y="2625253"/>
            <a:ext cx="6114012" cy="3380691"/>
          </a:xfrm>
        </p:spPr>
        <p:txBody>
          <a:bodyPr>
            <a:noAutofit/>
          </a:bodyPr>
          <a:lstStyle/>
          <a:p>
            <a:pPr algn="ctr"/>
            <a:r>
              <a:rPr lang="en-US" sz="4800" dirty="0"/>
              <a:t>What’s New in </a:t>
            </a:r>
            <a:br>
              <a:rPr lang="en-US" sz="4800" dirty="0"/>
            </a:br>
            <a:r>
              <a:rPr lang="en-US" sz="4800" dirty="0"/>
              <a:t>Asset Management</a:t>
            </a:r>
            <a:br>
              <a:rPr lang="en-US" sz="4800" dirty="0"/>
            </a:br>
            <a:r>
              <a:rPr lang="en-US" sz="4800" dirty="0"/>
              <a:t>2024</a:t>
            </a:r>
          </a:p>
        </p:txBody>
      </p:sp>
    </p:spTree>
    <p:extLst>
      <p:ext uri="{BB962C8B-B14F-4D97-AF65-F5344CB8AC3E}">
        <p14:creationId xmlns:p14="http://schemas.microsoft.com/office/powerpoint/2010/main" val="239443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9C8B4C49-DADE-3E5D-1E87-9EEC993F95F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AD80647-EC3A-C1C7-00E6-B8658B451A6A}"/>
              </a:ext>
            </a:extLst>
          </p:cNvPr>
          <p:cNvSpPr/>
          <p:nvPr/>
        </p:nvSpPr>
        <p:spPr>
          <a:xfrm>
            <a:off x="384046" y="6247402"/>
            <a:ext cx="10687507" cy="555955"/>
          </a:xfrm>
          <a:prstGeom prst="rect">
            <a:avLst/>
          </a:prstGeom>
          <a:solidFill>
            <a:srgbClr val="F5F5F5"/>
          </a:solidFill>
          <a:ln w="38100" cap="rnd">
            <a:solidFill>
              <a:srgbClr val="F5F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err="1">
              <a:solidFill>
                <a:schemeClr val="tx1"/>
              </a:solidFill>
              <a:latin typeface="Sage Text" panose="02010503040201060103" pitchFamily="2" charset="77"/>
            </a:endParaRPr>
          </a:p>
        </p:txBody>
      </p:sp>
      <p:pic>
        <p:nvPicPr>
          <p:cNvPr id="1026" name="Picture 2">
            <a:extLst>
              <a:ext uri="{FF2B5EF4-FFF2-40B4-BE49-F238E27FC236}">
                <a16:creationId xmlns:a16="http://schemas.microsoft.com/office/drawing/2014/main" id="{34CE828A-73EF-406D-927A-76A5B432C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0"/>
            <a:ext cx="964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3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AEE4E-78A6-032D-8A1E-E1E1711AAEFF}"/>
            </a:ext>
          </a:extLst>
        </p:cNvPr>
        <p:cNvGrpSpPr/>
        <p:nvPr/>
      </p:nvGrpSpPr>
      <p:grpSpPr>
        <a:xfrm>
          <a:off x="0" y="0"/>
          <a:ext cx="0" cy="0"/>
          <a:chOff x="0" y="0"/>
          <a:chExt cx="0" cy="0"/>
        </a:xfrm>
      </p:grpSpPr>
      <p:pic>
        <p:nvPicPr>
          <p:cNvPr id="11" name="Picture 10" descr="A person sitting on a green banknote with a fishing pole&#10;&#10;Description automatically generated">
            <a:extLst>
              <a:ext uri="{FF2B5EF4-FFF2-40B4-BE49-F238E27FC236}">
                <a16:creationId xmlns:a16="http://schemas.microsoft.com/office/drawing/2014/main" id="{3ECBA1D1-A3A1-EB5D-6B06-0E0009DE7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7240" y="1623527"/>
            <a:ext cx="5688365" cy="4147766"/>
          </a:xfrm>
          <a:prstGeom prst="rect">
            <a:avLst/>
          </a:prstGeom>
        </p:spPr>
      </p:pic>
      <p:sp>
        <p:nvSpPr>
          <p:cNvPr id="2" name="Title 1">
            <a:extLst>
              <a:ext uri="{FF2B5EF4-FFF2-40B4-BE49-F238E27FC236}">
                <a16:creationId xmlns:a16="http://schemas.microsoft.com/office/drawing/2014/main" id="{915BD926-B7E5-21C7-65D5-D4EE09D0E3E9}"/>
              </a:ext>
            </a:extLst>
          </p:cNvPr>
          <p:cNvSpPr>
            <a:spLocks noGrp="1"/>
          </p:cNvSpPr>
          <p:nvPr>
            <p:ph type="title"/>
          </p:nvPr>
        </p:nvSpPr>
        <p:spPr>
          <a:xfrm>
            <a:off x="522314" y="2625253"/>
            <a:ext cx="6114012" cy="3380691"/>
          </a:xfrm>
        </p:spPr>
        <p:txBody>
          <a:bodyPr>
            <a:noAutofit/>
          </a:bodyPr>
          <a:lstStyle/>
          <a:p>
            <a:pPr algn="ctr"/>
            <a:r>
              <a:rPr lang="en-US" sz="4800" dirty="0"/>
              <a:t>What’s New in </a:t>
            </a:r>
            <a:br>
              <a:rPr lang="en-US" sz="4800" dirty="0"/>
            </a:br>
            <a:r>
              <a:rPr lang="en-US" sz="4800" dirty="0"/>
              <a:t>Asset Management</a:t>
            </a:r>
            <a:br>
              <a:rPr lang="en-US" sz="4800" dirty="0"/>
            </a:br>
            <a:r>
              <a:rPr lang="en-US" sz="4800" dirty="0"/>
              <a:t>2025</a:t>
            </a:r>
          </a:p>
        </p:txBody>
      </p:sp>
    </p:spTree>
    <p:extLst>
      <p:ext uri="{BB962C8B-B14F-4D97-AF65-F5344CB8AC3E}">
        <p14:creationId xmlns:p14="http://schemas.microsoft.com/office/powerpoint/2010/main" val="283496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C3724000-1EB3-F346-02A1-6972CBA4066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DD030B9-25DD-5B52-1394-BE3D7F79C6F7}"/>
              </a:ext>
            </a:extLst>
          </p:cNvPr>
          <p:cNvSpPr/>
          <p:nvPr/>
        </p:nvSpPr>
        <p:spPr>
          <a:xfrm>
            <a:off x="384046" y="6247402"/>
            <a:ext cx="10687507" cy="555955"/>
          </a:xfrm>
          <a:prstGeom prst="rect">
            <a:avLst/>
          </a:prstGeom>
          <a:solidFill>
            <a:srgbClr val="F5F5F5"/>
          </a:solidFill>
          <a:ln w="38100" cap="rnd">
            <a:solidFill>
              <a:srgbClr val="F5F5F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err="1">
              <a:solidFill>
                <a:schemeClr val="tx1"/>
              </a:solidFill>
              <a:latin typeface="Sage Text" panose="02010503040201060103" pitchFamily="2" charset="77"/>
            </a:endParaRPr>
          </a:p>
        </p:txBody>
      </p:sp>
      <p:sp>
        <p:nvSpPr>
          <p:cNvPr id="2" name="TextBox 1">
            <a:extLst>
              <a:ext uri="{FF2B5EF4-FFF2-40B4-BE49-F238E27FC236}">
                <a16:creationId xmlns:a16="http://schemas.microsoft.com/office/drawing/2014/main" id="{DE6D0A84-2931-3E91-8E54-D0782038A0DF}"/>
              </a:ext>
            </a:extLst>
          </p:cNvPr>
          <p:cNvSpPr txBox="1"/>
          <p:nvPr/>
        </p:nvSpPr>
        <p:spPr>
          <a:xfrm>
            <a:off x="914400" y="54643"/>
            <a:ext cx="10893554" cy="6803357"/>
          </a:xfrm>
          <a:prstGeom prst="rect">
            <a:avLst/>
          </a:prstGeom>
          <a:noFill/>
        </p:spPr>
        <p:txBody>
          <a:bodyPr wrap="square" lIns="0" tIns="0" rIns="0" bIns="0" rtlCol="0">
            <a:noAutofit/>
          </a:bodyPr>
          <a:lstStyle/>
          <a:p>
            <a:r>
              <a:rPr lang="en-US" altLang="zh-CN" b="1" dirty="0">
                <a:solidFill>
                  <a:srgbClr val="007CBD"/>
                </a:solidFill>
                <a:effectLst/>
              </a:rPr>
              <a:t>Part I - Highlight</a:t>
            </a:r>
          </a:p>
          <a:p>
            <a:endParaRPr lang="en-US" altLang="zh-CN" sz="1600" b="1" dirty="0"/>
          </a:p>
          <a:p>
            <a:pPr marL="285750" indent="-285750">
              <a:spcAft>
                <a:spcPts val="600"/>
              </a:spcAft>
              <a:buFont typeface="Wingdings" panose="05000000000000000000" pitchFamily="2" charset="2"/>
              <a:buChar char="ü"/>
            </a:pPr>
            <a:r>
              <a:rPr lang="en-US" altLang="zh-CN" sz="1600" b="1" dirty="0"/>
              <a:t>Customizable assets inquiry for smarter analysis</a:t>
            </a:r>
          </a:p>
          <a:p>
            <a:pPr marL="266700"/>
            <a:r>
              <a:rPr lang="en-US" altLang="zh-CN" sz="1600" dirty="0"/>
              <a:t>Easy to group and display assets with predefined-criterion in separate folders. Inquiry result can be exported for further analysis</a:t>
            </a:r>
          </a:p>
          <a:p>
            <a:pPr marL="285750" indent="-285750">
              <a:buFont typeface="Wingdings" panose="05000000000000000000" pitchFamily="2" charset="2"/>
              <a:buChar char="ü"/>
            </a:pPr>
            <a:endParaRPr lang="en-US" altLang="zh-CN" sz="1600" b="1" dirty="0"/>
          </a:p>
          <a:p>
            <a:endParaRPr lang="en-US" altLang="zh-CN" sz="1600" b="1" dirty="0">
              <a:effectLst/>
            </a:endParaRPr>
          </a:p>
          <a:p>
            <a:r>
              <a:rPr lang="en-US" altLang="zh-CN" b="1" dirty="0">
                <a:solidFill>
                  <a:srgbClr val="007CBD"/>
                </a:solidFill>
              </a:rPr>
              <a:t>Part II - New Features</a:t>
            </a:r>
            <a:endParaRPr lang="en-US" altLang="zh-CN" dirty="0">
              <a:solidFill>
                <a:srgbClr val="007CBD"/>
              </a:solidFill>
              <a:effectLst/>
            </a:endParaRPr>
          </a:p>
          <a:p>
            <a:pPr algn="l"/>
            <a:endParaRPr lang="en-US" altLang="zh-CN" sz="1600" b="0" i="0" dirty="0">
              <a:solidFill>
                <a:schemeClr val="tx1"/>
              </a:solidFill>
              <a:latin typeface="Sage Text" panose="02010503040201060103" pitchFamily="2" charset="77"/>
            </a:endParaRPr>
          </a:p>
          <a:p>
            <a:pPr marL="285750" indent="-285750">
              <a:spcAft>
                <a:spcPts val="600"/>
              </a:spcAft>
              <a:buFont typeface="Wingdings" panose="05000000000000000000" pitchFamily="2" charset="2"/>
              <a:buChar char="ü"/>
            </a:pPr>
            <a:r>
              <a:rPr lang="en-US" altLang="zh-CN" sz="1600" b="1" dirty="0"/>
              <a:t>Improve integration, performance and stability</a:t>
            </a:r>
          </a:p>
          <a:p>
            <a:pPr marL="266700"/>
            <a:r>
              <a:rPr lang="en-US" altLang="zh-CN" sz="1600" dirty="0"/>
              <a:t>Integrate with Sage 300 from version 2019 to 2025. Improve performance and stability of Web Screen version</a:t>
            </a:r>
          </a:p>
          <a:p>
            <a:pPr algn="l"/>
            <a:endParaRPr lang="en-US" altLang="zh-CN" sz="1600" b="0" i="0" dirty="0">
              <a:solidFill>
                <a:schemeClr val="tx1"/>
              </a:solidFill>
              <a:latin typeface="Sage Text" panose="02010503040201060103" pitchFamily="2" charset="77"/>
            </a:endParaRPr>
          </a:p>
          <a:p>
            <a:pPr marL="285750" indent="-285750">
              <a:spcAft>
                <a:spcPts val="600"/>
              </a:spcAft>
              <a:buFont typeface="Wingdings" panose="05000000000000000000" pitchFamily="2" charset="2"/>
              <a:buChar char="ü"/>
            </a:pPr>
            <a:r>
              <a:rPr lang="en-US" altLang="zh-CN" sz="1600" b="1" dirty="0"/>
              <a:t>Acquisition</a:t>
            </a:r>
          </a:p>
          <a:p>
            <a:pPr marL="266700"/>
            <a:r>
              <a:rPr lang="en-US" altLang="zh-CN" sz="1600" dirty="0"/>
              <a:t>Provides the ability to select and dis-select all when converting PJC projects to fixed assets.</a:t>
            </a:r>
          </a:p>
          <a:p>
            <a:pPr marL="266700"/>
            <a:endParaRPr lang="en-US" altLang="zh-CN" sz="1600" dirty="0"/>
          </a:p>
          <a:p>
            <a:pPr marL="285750" indent="-285750">
              <a:spcAft>
                <a:spcPts val="600"/>
              </a:spcAft>
              <a:buFont typeface="Wingdings" panose="05000000000000000000" pitchFamily="2" charset="2"/>
              <a:buChar char="ü"/>
            </a:pPr>
            <a:r>
              <a:rPr lang="en-US" altLang="zh-CN" sz="1600" b="1" dirty="0"/>
              <a:t>Split</a:t>
            </a:r>
          </a:p>
          <a:p>
            <a:pPr marL="266700"/>
            <a:r>
              <a:rPr lang="en-US" altLang="zh-CN" sz="1600" dirty="0"/>
              <a:t>Units’ location and description can be copied to split-to assets.</a:t>
            </a:r>
          </a:p>
          <a:p>
            <a:pPr marL="266700"/>
            <a:endParaRPr lang="en-US" altLang="zh-CN" sz="1600" dirty="0"/>
          </a:p>
          <a:p>
            <a:pPr marL="285750" indent="-285750">
              <a:spcAft>
                <a:spcPts val="600"/>
              </a:spcAft>
              <a:buFont typeface="Wingdings" panose="05000000000000000000" pitchFamily="2" charset="2"/>
              <a:buChar char="ü"/>
            </a:pPr>
            <a:r>
              <a:rPr lang="en-US" altLang="zh-CN" sz="1600" b="1" dirty="0"/>
              <a:t>WIP Transfer</a:t>
            </a:r>
          </a:p>
          <a:p>
            <a:pPr marL="266700"/>
            <a:r>
              <a:rPr lang="en-US" altLang="zh-CN" sz="1600" dirty="0"/>
              <a:t>Allows to preview the to-be-transferred assets, where you can remove the WIP/Assets you don’t want to convert.</a:t>
            </a:r>
          </a:p>
          <a:p>
            <a:pPr marL="266700"/>
            <a:endParaRPr lang="en-US" altLang="zh-CN" sz="1600" dirty="0"/>
          </a:p>
          <a:p>
            <a:pPr marL="285750" indent="-285750">
              <a:spcAft>
                <a:spcPts val="600"/>
              </a:spcAft>
              <a:buFont typeface="Wingdings" panose="05000000000000000000" pitchFamily="2" charset="2"/>
              <a:buChar char="ü"/>
            </a:pPr>
            <a:r>
              <a:rPr lang="en-US" altLang="zh-CN" sz="1600" b="1" dirty="0"/>
              <a:t>Lease Contract</a:t>
            </a:r>
          </a:p>
          <a:p>
            <a:pPr marL="266700"/>
            <a:r>
              <a:rPr lang="en-US" altLang="zh-CN" sz="1600" dirty="0"/>
              <a:t>Rename the ‘Start Lease Contracts</a:t>
            </a:r>
            <a:r>
              <a:rPr lang="zh-CN" altLang="en-US" sz="1600" dirty="0"/>
              <a:t>’ </a:t>
            </a:r>
            <a:r>
              <a:rPr lang="en-US" altLang="zh-CN" sz="1600" dirty="0"/>
              <a:t>to ‘Start/Complete Lease Contracts’, where you can start or complete asset lines in selected lease contracts. </a:t>
            </a:r>
          </a:p>
          <a:p>
            <a:pPr algn="l"/>
            <a:endParaRPr lang="zh-CN" altLang="en-US" sz="1600" b="0" i="0" dirty="0" err="1">
              <a:solidFill>
                <a:schemeClr val="tx1"/>
              </a:solidFill>
              <a:latin typeface="Sage Text" panose="02010503040201060103" pitchFamily="2" charset="77"/>
            </a:endParaRPr>
          </a:p>
        </p:txBody>
      </p:sp>
    </p:spTree>
    <p:extLst>
      <p:ext uri="{BB962C8B-B14F-4D97-AF65-F5344CB8AC3E}">
        <p14:creationId xmlns:p14="http://schemas.microsoft.com/office/powerpoint/2010/main" val="3214258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4.4|16.7|8.3|0.7|6|1.9|1.2|6.9|3.9|0.7"/>
</p:tagLst>
</file>

<file path=ppt/theme/theme1.xml><?xml version="1.0" encoding="utf-8"?>
<a:theme xmlns:a="http://schemas.openxmlformats.org/drawingml/2006/main" name="Office Theme">
  <a:themeElements>
    <a:clrScheme name="Sage 2022 PPT template">
      <a:dk1>
        <a:srgbClr val="000000"/>
      </a:dk1>
      <a:lt1>
        <a:srgbClr val="FFFFFF"/>
      </a:lt1>
      <a:dk2>
        <a:srgbClr val="00D639"/>
      </a:dk2>
      <a:lt2>
        <a:srgbClr val="FFFFFF"/>
      </a:lt2>
      <a:accent1>
        <a:srgbClr val="00A65C"/>
      </a:accent1>
      <a:accent2>
        <a:srgbClr val="006362"/>
      </a:accent2>
      <a:accent3>
        <a:srgbClr val="00293F"/>
      </a:accent3>
      <a:accent4>
        <a:srgbClr val="003D3C"/>
      </a:accent4>
      <a:accent5>
        <a:srgbClr val="003652"/>
      </a:accent5>
      <a:accent6>
        <a:srgbClr val="001C2D"/>
      </a:accent6>
      <a:hlink>
        <a:srgbClr val="00A02B"/>
      </a:hlink>
      <a:folHlink>
        <a:srgbClr val="00D639"/>
      </a:folHlink>
    </a:clrScheme>
    <a:fontScheme name="Sage New Brand_Mar2022">
      <a:majorFont>
        <a:latin typeface="Sage Headline Black"/>
        <a:ea typeface=""/>
        <a:cs typeface=""/>
      </a:majorFont>
      <a:minorFont>
        <a:latin typeface="Sag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cap="rnd">
          <a:solidFill>
            <a:schemeClr val="tx2"/>
          </a:solidFill>
          <a:round/>
        </a:ln>
      </a:spPr>
      <a:bodyPr rtlCol="0" anchor="ctr"/>
      <a:lstStyle>
        <a:defPPr algn="ctr">
          <a:defRPr sz="1200" b="1" dirty="0" err="1">
            <a:solidFill>
              <a:schemeClr val="tx1"/>
            </a:solidFill>
            <a:latin typeface="Sage Text" panose="02010503040201060103"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rnd">
          <a:solidFill>
            <a:schemeClr val="tx2"/>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b="0" i="0" dirty="0" err="1" smtClean="0">
            <a:solidFill>
              <a:schemeClr val="tx1"/>
            </a:solidFill>
            <a:latin typeface="Sage Text" panose="02010503040201060103" pitchFamily="2" charset="77"/>
          </a:defRPr>
        </a:defPPr>
      </a:lstStyle>
    </a:txDef>
  </a:objectDefaults>
  <a:extraClrSchemeLst/>
  <a:extLst>
    <a:ext uri="{05A4C25C-085E-4340-85A3-A5531E510DB2}">
      <thm15:themeFamily xmlns:thm15="http://schemas.microsoft.com/office/thememl/2012/main" name="Presentation1" id="{01E03AEB-C29B-1A42-B938-A236DE6A277A}" vid="{65C6A350-D52B-C749-8446-4ADD4E5F0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Sage Text"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A5DB70AF10224A83F73D8EF1325BEC" ma:contentTypeVersion="18" ma:contentTypeDescription="Create a new document." ma:contentTypeScope="" ma:versionID="5f3319e0352802ab62dca4f0838a7c7a">
  <xsd:schema xmlns:xsd="http://www.w3.org/2001/XMLSchema" xmlns:xs="http://www.w3.org/2001/XMLSchema" xmlns:p="http://schemas.microsoft.com/office/2006/metadata/properties" xmlns:ns2="ac719f60-ac20-4b04-9627-0bbe4eb3d2a8" xmlns:ns3="32e9dcd9-aa77-4141-b401-2883476dd69c" targetNamespace="http://schemas.microsoft.com/office/2006/metadata/properties" ma:root="true" ma:fieldsID="454b3e8b0dfc483a166745505330fe1d" ns2:_="" ns3:_="">
    <xsd:import namespace="ac719f60-ac20-4b04-9627-0bbe4eb3d2a8"/>
    <xsd:import namespace="32e9dcd9-aa77-4141-b401-2883476dd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Createdby"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19f60-ac20-4b04-9627-0bbe4eb3d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b9d7700-8801-4e65-905e-5029f7d3d66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Createdby" ma:index="24" nillable="true" ma:displayName="Created by" ma:format="Dropdown" ma:internalName="Createdby">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e9dcd9-aa77-4141-b401-2883476dd6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254c434-5c34-42fb-b7b0-568f2bbd93f7}" ma:internalName="TaxCatchAll" ma:showField="CatchAllData" ma:web="32e9dcd9-aa77-4141-b401-2883476dd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reatedby xmlns="ac719f60-ac20-4b04-9627-0bbe4eb3d2a8" xsi:nil="true"/>
    <lcf76f155ced4ddcb4097134ff3c332f xmlns="ac719f60-ac20-4b04-9627-0bbe4eb3d2a8">
      <Terms xmlns="http://schemas.microsoft.com/office/infopath/2007/PartnerControls"/>
    </lcf76f155ced4ddcb4097134ff3c332f>
    <TaxCatchAll xmlns="32e9dcd9-aa77-4141-b401-2883476dd69c" xsi:nil="true"/>
  </documentManagement>
</p:properties>
</file>

<file path=customXml/itemProps1.xml><?xml version="1.0" encoding="utf-8"?>
<ds:datastoreItem xmlns:ds="http://schemas.openxmlformats.org/officeDocument/2006/customXml" ds:itemID="{9A54EFCC-8C5B-4BD5-A819-AA8CE7E24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719f60-ac20-4b04-9627-0bbe4eb3d2a8"/>
    <ds:schemaRef ds:uri="32e9dcd9-aa77-4141-b401-2883476dd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744A9D-75CA-4F1C-9F1C-4FAC74C23178}">
  <ds:schemaRefs>
    <ds:schemaRef ds:uri="http://schemas.microsoft.com/sharepoint/v3/contenttype/forms"/>
  </ds:schemaRefs>
</ds:datastoreItem>
</file>

<file path=customXml/itemProps3.xml><?xml version="1.0" encoding="utf-8"?>
<ds:datastoreItem xmlns:ds="http://schemas.openxmlformats.org/officeDocument/2006/customXml" ds:itemID="{51340C41-089A-4337-8B11-7B937A942978}">
  <ds:schemaRefs>
    <ds:schemaRef ds:uri="http://purl.org/dc/dcmitype/"/>
    <ds:schemaRef ds:uri="ac719f60-ac20-4b04-9627-0bbe4eb3d2a8"/>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32e9dcd9-aa77-4141-b401-2883476dd69c"/>
    <ds:schemaRef ds:uri="http://www.w3.org/XML/1998/namespace"/>
  </ds:schemaRefs>
</ds:datastoreItem>
</file>

<file path=docMetadata/LabelInfo.xml><?xml version="1.0" encoding="utf-8"?>
<clbl:labelList xmlns:clbl="http://schemas.microsoft.com/office/2020/mipLabelMetadata">
  <clbl:label id="{3e32dd7c-41f6-492d-a1a3-c58eb02cf4f8}" enabled="0" method="" siteId="{3e32dd7c-41f6-492d-a1a3-c58eb02cf4f8}" removed="1"/>
</clbl:labelList>
</file>

<file path=docProps/app.xml><?xml version="1.0" encoding="utf-8"?>
<Properties xmlns="http://schemas.openxmlformats.org/officeDocument/2006/extended-properties" xmlns:vt="http://schemas.openxmlformats.org/officeDocument/2006/docPropsVTypes">
  <Template>Office Theme</Template>
  <TotalTime>1999</TotalTime>
  <Words>441</Words>
  <Application>Microsoft Office PowerPoint</Application>
  <PresentationFormat>Widescreen</PresentationFormat>
  <Paragraphs>68</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Sage Text</vt:lpstr>
      <vt:lpstr>Segoe UI</vt:lpstr>
      <vt:lpstr>Sage Text Light</vt:lpstr>
      <vt:lpstr>Sage Headline Black</vt:lpstr>
      <vt:lpstr>Wingdings</vt:lpstr>
      <vt:lpstr>Office Theme</vt:lpstr>
      <vt:lpstr>PowerPoint Presentation</vt:lpstr>
      <vt:lpstr>About Norming</vt:lpstr>
      <vt:lpstr>Keeps getting better - upgrade to the newest version today!</vt:lpstr>
      <vt:lpstr>What’s New in  Asset Management 2022</vt:lpstr>
      <vt:lpstr>PowerPoint Presentation</vt:lpstr>
      <vt:lpstr>What’s New in  Asset Management 2024</vt:lpstr>
      <vt:lpstr>PowerPoint Presentation</vt:lpstr>
      <vt:lpstr>What’s New in  Asset Management 2025</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brand PowerPoint template</dc:title>
  <dc:creator>Lynn Wang</dc:creator>
  <cp:lastModifiedBy>linda he</cp:lastModifiedBy>
  <cp:revision>361</cp:revision>
  <dcterms:created xsi:type="dcterms:W3CDTF">2022-05-24T17:10:57Z</dcterms:created>
  <dcterms:modified xsi:type="dcterms:W3CDTF">2025-04-17T05:35:08Z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0x01010004A5DB70AF10224A83F73D8EF1325BEC</vt:lpwstr>
  </property>
  <property fmtid="{D5CDD505-2E9C-101B-9397-08002B2CF9AE}" pid="3" name="MediaServiceImageTags">
    <vt:lpwstr/>
  </property>
</Properties>
</file>