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6"/>
  </p:notesMasterIdLst>
  <p:sldIdLst>
    <p:sldId id="256" r:id="rId2"/>
    <p:sldId id="357" r:id="rId3"/>
    <p:sldId id="414" r:id="rId4"/>
    <p:sldId id="381" r:id="rId5"/>
    <p:sldId id="445" r:id="rId6"/>
    <p:sldId id="404" r:id="rId7"/>
    <p:sldId id="402" r:id="rId8"/>
    <p:sldId id="405" r:id="rId9"/>
    <p:sldId id="447" r:id="rId10"/>
    <p:sldId id="448" r:id="rId11"/>
    <p:sldId id="11088427" r:id="rId12"/>
    <p:sldId id="11088428" r:id="rId13"/>
    <p:sldId id="442" r:id="rId14"/>
    <p:sldId id="11088415" r:id="rId15"/>
    <p:sldId id="11088416" r:id="rId16"/>
    <p:sldId id="11088417" r:id="rId17"/>
    <p:sldId id="11088418" r:id="rId18"/>
    <p:sldId id="441" r:id="rId19"/>
    <p:sldId id="443" r:id="rId20"/>
    <p:sldId id="440" r:id="rId21"/>
    <p:sldId id="11088412" r:id="rId22"/>
    <p:sldId id="444" r:id="rId23"/>
    <p:sldId id="446" r:id="rId24"/>
    <p:sldId id="11088419"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entury Gothic" panose="020B0502020202020204" pitchFamily="34" charset="0"/>
      <p:regular r:id="rId31"/>
      <p:bold r:id="rId32"/>
      <p:italic r:id="rId33"/>
      <p:boldItalic r:id="rId34"/>
    </p:embeddedFont>
    <p:embeddedFont>
      <p:font typeface="Sage Headline Black" panose="02010600030101010101" charset="0"/>
      <p:bold r:id="rId35"/>
    </p:embeddedFont>
    <p:embeddedFont>
      <p:font typeface="Sage Text" panose="02010600030101010101" charset="0"/>
      <p:regular r:id="rId36"/>
      <p:bold r:id="rId37"/>
      <p:italic r:id="rId38"/>
      <p:boldItalic r:id="rId39"/>
    </p:embeddedFont>
    <p:embeddedFont>
      <p:font typeface="Sage Text Light" panose="02010600030101010101" charset="0"/>
      <p:regular r:id="rId40"/>
      <p:italic r:id="rId41"/>
    </p:embeddedFont>
    <p:embeddedFont>
      <p:font typeface="Segoe UI" panose="020B0502040204020203" pitchFamily="34" charset="0"/>
      <p:regular r:id="rId42"/>
      <p:bold r:id="rId43"/>
      <p:italic r:id="rId44"/>
      <p:boldItalic r:id="rId45"/>
    </p:embeddedFont>
    <p:embeddedFont>
      <p:font typeface="微软雅黑" panose="020B0503020204020204" pitchFamily="34" charset="-122"/>
      <p:regular r:id="rId46"/>
      <p:bold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68" userDrawn="1">
          <p15:clr>
            <a:srgbClr val="A4A3A4"/>
          </p15:clr>
        </p15:guide>
        <p15:guide id="2" pos="3840" userDrawn="1">
          <p15:clr>
            <a:srgbClr val="A4A3A4"/>
          </p15:clr>
        </p15:guide>
        <p15:guide id="3" orient="horz" pos="288" userDrawn="1">
          <p15:clr>
            <a:srgbClr val="A4A3A4"/>
          </p15:clr>
        </p15:guide>
        <p15:guide id="4" pos="54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739"/>
    <a:srgbClr val="00293F"/>
    <a:srgbClr val="006234"/>
    <a:srgbClr val="ABABAB"/>
    <a:srgbClr val="001C2D"/>
    <a:srgbClr val="003D3C"/>
    <a:srgbClr val="006362"/>
    <a:srgbClr val="00A65C"/>
    <a:srgbClr val="CCCCCC"/>
    <a:srgbClr val="0062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45" autoAdjust="0"/>
    <p:restoredTop sz="87131" autoAdjust="0"/>
  </p:normalViewPr>
  <p:slideViewPr>
    <p:cSldViewPr snapToGrid="0" snapToObjects="1" showGuides="1">
      <p:cViewPr varScale="1">
        <p:scale>
          <a:sx n="89" d="100"/>
          <a:sy n="89" d="100"/>
        </p:scale>
        <p:origin x="284" y="52"/>
      </p:cViewPr>
      <p:guideLst>
        <p:guide orient="horz" pos="3468"/>
        <p:guide pos="3840"/>
        <p:guide orient="horz" pos="288"/>
        <p:guide pos="5424"/>
      </p:guideLst>
    </p:cSldViewPr>
  </p:slideViewPr>
  <p:outlineViewPr>
    <p:cViewPr>
      <p:scale>
        <a:sx n="33" d="100"/>
        <a:sy n="33" d="100"/>
      </p:scale>
      <p:origin x="0" y="-19832"/>
    </p:cViewPr>
  </p:outlineViewPr>
  <p:notesTextViewPr>
    <p:cViewPr>
      <p:scale>
        <a:sx n="1" d="1"/>
        <a:sy n="1" d="1"/>
      </p:scale>
      <p:origin x="0" y="0"/>
    </p:cViewPr>
  </p:notesTextViewPr>
  <p:sorterViewPr>
    <p:cViewPr>
      <p:scale>
        <a:sx n="124" d="100"/>
        <a:sy n="12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ata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851669-F0FB-4691-A5A4-6ABE69232FDE}"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121C359E-4AA0-44A5-B9CE-BE6D5DC061EB}">
      <dgm:prSet/>
      <dgm:spPr/>
      <dgm:t>
        <a:bodyPr/>
        <a:lstStyle/>
        <a:p>
          <a:pPr>
            <a:lnSpc>
              <a:spcPct val="100000"/>
            </a:lnSpc>
          </a:pPr>
          <a:r>
            <a:rPr lang="en-GB" dirty="0"/>
            <a:t>Company Background</a:t>
          </a:r>
          <a:endParaRPr lang="en-US" dirty="0"/>
        </a:p>
      </dgm:t>
    </dgm:pt>
    <dgm:pt modelId="{727F4E80-DEEE-4B30-A835-43B161A0460B}" type="parTrans" cxnId="{07951D50-4E09-4A90-88C3-9030A56EBEC6}">
      <dgm:prSet/>
      <dgm:spPr/>
      <dgm:t>
        <a:bodyPr/>
        <a:lstStyle/>
        <a:p>
          <a:endParaRPr lang="en-US"/>
        </a:p>
      </dgm:t>
    </dgm:pt>
    <dgm:pt modelId="{3DF9BA13-6A0B-4555-BF27-BE872DAC4D4F}" type="sibTrans" cxnId="{07951D50-4E09-4A90-88C3-9030A56EBEC6}">
      <dgm:prSet/>
      <dgm:spPr/>
      <dgm:t>
        <a:bodyPr/>
        <a:lstStyle/>
        <a:p>
          <a:endParaRPr lang="en-US"/>
        </a:p>
      </dgm:t>
    </dgm:pt>
    <dgm:pt modelId="{3A7C7CB1-C8F5-4C27-AFF8-B9E8D710A014}">
      <dgm:prSet/>
      <dgm:spPr/>
      <dgm:t>
        <a:bodyPr/>
        <a:lstStyle/>
        <a:p>
          <a:pPr>
            <a:lnSpc>
              <a:spcPct val="100000"/>
            </a:lnSpc>
          </a:pPr>
          <a:r>
            <a:rPr lang="en-US" dirty="0"/>
            <a:t>Solution Overview</a:t>
          </a:r>
        </a:p>
      </dgm:t>
    </dgm:pt>
    <dgm:pt modelId="{2220EDF1-6724-47C7-9E78-0260D57BB388}" type="parTrans" cxnId="{F9BAB949-4934-4396-8AB0-2FD3671FE30F}">
      <dgm:prSet/>
      <dgm:spPr/>
      <dgm:t>
        <a:bodyPr/>
        <a:lstStyle/>
        <a:p>
          <a:endParaRPr lang="en-GB"/>
        </a:p>
      </dgm:t>
    </dgm:pt>
    <dgm:pt modelId="{77F921A6-A737-4BEA-AD58-304B344BCA87}" type="sibTrans" cxnId="{F9BAB949-4934-4396-8AB0-2FD3671FE30F}">
      <dgm:prSet/>
      <dgm:spPr/>
      <dgm:t>
        <a:bodyPr/>
        <a:lstStyle/>
        <a:p>
          <a:endParaRPr lang="en-GB"/>
        </a:p>
      </dgm:t>
    </dgm:pt>
    <dgm:pt modelId="{56787542-924F-4E35-953D-52FC6D6CB4DE}">
      <dgm:prSet/>
      <dgm:spPr/>
      <dgm:t>
        <a:bodyPr/>
        <a:lstStyle/>
        <a:p>
          <a:pPr>
            <a:lnSpc>
              <a:spcPct val="100000"/>
            </a:lnSpc>
          </a:pPr>
          <a:r>
            <a:rPr lang="en-US" dirty="0"/>
            <a:t>Live Demo</a:t>
          </a:r>
        </a:p>
      </dgm:t>
    </dgm:pt>
    <dgm:pt modelId="{B8228FFC-AC37-4FEE-8265-9D191FA78A88}" type="parTrans" cxnId="{48244486-FE25-4B1D-9545-7474BF7EF8CD}">
      <dgm:prSet/>
      <dgm:spPr/>
      <dgm:t>
        <a:bodyPr/>
        <a:lstStyle/>
        <a:p>
          <a:endParaRPr lang="en-US"/>
        </a:p>
      </dgm:t>
    </dgm:pt>
    <dgm:pt modelId="{BE3D2FC0-1A86-447B-85F1-003C1D3072EA}" type="sibTrans" cxnId="{48244486-FE25-4B1D-9545-7474BF7EF8CD}">
      <dgm:prSet/>
      <dgm:spPr/>
      <dgm:t>
        <a:bodyPr/>
        <a:lstStyle/>
        <a:p>
          <a:endParaRPr lang="en-US"/>
        </a:p>
      </dgm:t>
    </dgm:pt>
    <dgm:pt modelId="{B797A885-2626-4D25-B037-6D994FCA19D7}" type="pres">
      <dgm:prSet presAssocID="{08851669-F0FB-4691-A5A4-6ABE69232FDE}" presName="root" presStyleCnt="0">
        <dgm:presLayoutVars>
          <dgm:dir/>
          <dgm:resizeHandles val="exact"/>
        </dgm:presLayoutVars>
      </dgm:prSet>
      <dgm:spPr/>
    </dgm:pt>
    <dgm:pt modelId="{27BEDBA7-1352-42B6-9F09-CB554D30CF51}" type="pres">
      <dgm:prSet presAssocID="{121C359E-4AA0-44A5-B9CE-BE6D5DC061EB}" presName="compNode" presStyleCnt="0"/>
      <dgm:spPr/>
    </dgm:pt>
    <dgm:pt modelId="{099C7E6A-9019-4D08-A3F6-790D32271C37}" type="pres">
      <dgm:prSet presAssocID="{121C359E-4AA0-44A5-B9CE-BE6D5DC061EB}" presName="bgRect" presStyleLbl="bgShp" presStyleIdx="0" presStyleCnt="3" custLinFactNeighborX="-837" custLinFactNeighborY="330"/>
      <dgm:spPr/>
    </dgm:pt>
    <dgm:pt modelId="{47F8A411-685D-4528-97F8-71BCC4B12EBC}" type="pres">
      <dgm:prSet presAssocID="{121C359E-4AA0-44A5-B9CE-BE6D5DC061EB}" presName="iconRect" presStyleLbl="node1" presStyleIdx="0" presStyleCnt="3" custScaleX="214434" custLinFactNeighborX="1109" custLinFactNeighborY="4498"/>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8720" t="-10368" r="18720" b="-10368"/>
          </a:stretch>
        </a:blipFill>
        <a:ln>
          <a:noFill/>
        </a:ln>
      </dgm:spPr>
    </dgm:pt>
    <dgm:pt modelId="{BF2F5FFD-A82C-4AD2-B789-8E92E47C0CA0}" type="pres">
      <dgm:prSet presAssocID="{121C359E-4AA0-44A5-B9CE-BE6D5DC061EB}" presName="spaceRect" presStyleCnt="0"/>
      <dgm:spPr/>
    </dgm:pt>
    <dgm:pt modelId="{212E8A7F-11E9-400B-BE1F-495AE2681823}" type="pres">
      <dgm:prSet presAssocID="{121C359E-4AA0-44A5-B9CE-BE6D5DC061EB}" presName="parTx" presStyleLbl="revTx" presStyleIdx="0" presStyleCnt="3" custScaleX="76304" custLinFactNeighborX="-2479" custLinFactNeighborY="-557">
        <dgm:presLayoutVars>
          <dgm:chMax val="0"/>
          <dgm:chPref val="0"/>
        </dgm:presLayoutVars>
      </dgm:prSet>
      <dgm:spPr/>
    </dgm:pt>
    <dgm:pt modelId="{72BFF526-882E-42CD-9701-483654A555AA}" type="pres">
      <dgm:prSet presAssocID="{3DF9BA13-6A0B-4555-BF27-BE872DAC4D4F}" presName="sibTrans" presStyleCnt="0"/>
      <dgm:spPr/>
    </dgm:pt>
    <dgm:pt modelId="{96C76BB1-6EFF-49DF-BFF1-F1AF76C2EE58}" type="pres">
      <dgm:prSet presAssocID="{3A7C7CB1-C8F5-4C27-AFF8-B9E8D710A014}" presName="compNode" presStyleCnt="0"/>
      <dgm:spPr/>
    </dgm:pt>
    <dgm:pt modelId="{1A710F9A-1967-4AC9-8418-EFD306A4BF61}" type="pres">
      <dgm:prSet presAssocID="{3A7C7CB1-C8F5-4C27-AFF8-B9E8D710A014}" presName="bgRect" presStyleLbl="bgShp" presStyleIdx="1" presStyleCnt="3" custLinFactNeighborX="837" custLinFactNeighborY="-1135"/>
      <dgm:spPr/>
    </dgm:pt>
    <dgm:pt modelId="{2BDD91B2-1DC7-4D9D-A127-722DC84C68A8}" type="pres">
      <dgm:prSet presAssocID="{3A7C7CB1-C8F5-4C27-AFF8-B9E8D710A014}" presName="iconRect" presStyleLbl="node1" presStyleIdx="1" presStyleCnt="3" custScaleX="184924" custScaleY="117924" custLinFactNeighborX="12383" custLinFactNeighborY="2064"/>
      <dgm:spPr>
        <a:blipFill dpi="0" rotWithShape="1">
          <a:blip xmlns:r="http://schemas.openxmlformats.org/officeDocument/2006/relationships"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l="17355" t="4495" r="17355" b="4495"/>
          </a:stretch>
        </a:blipFill>
      </dgm:spPr>
    </dgm:pt>
    <dgm:pt modelId="{A309844F-820E-486A-A6BE-DC0F9E9D8C5A}" type="pres">
      <dgm:prSet presAssocID="{3A7C7CB1-C8F5-4C27-AFF8-B9E8D710A014}" presName="spaceRect" presStyleCnt="0"/>
      <dgm:spPr/>
    </dgm:pt>
    <dgm:pt modelId="{12E64DBF-326D-4E91-B670-3745B2F3A550}" type="pres">
      <dgm:prSet presAssocID="{3A7C7CB1-C8F5-4C27-AFF8-B9E8D710A014}" presName="parTx" presStyleLbl="revTx" presStyleIdx="1" presStyleCnt="3" custScaleX="85436" custLinFactNeighborX="2478" custLinFactNeighborY="1135">
        <dgm:presLayoutVars>
          <dgm:chMax val="0"/>
          <dgm:chPref val="0"/>
        </dgm:presLayoutVars>
      </dgm:prSet>
      <dgm:spPr/>
    </dgm:pt>
    <dgm:pt modelId="{F5865978-1CE7-47C5-A397-A35FB12EDA32}" type="pres">
      <dgm:prSet presAssocID="{77F921A6-A737-4BEA-AD58-304B344BCA87}" presName="sibTrans" presStyleCnt="0"/>
      <dgm:spPr/>
    </dgm:pt>
    <dgm:pt modelId="{C7BDB2D9-8F14-4D19-89A2-6D792D5F75CF}" type="pres">
      <dgm:prSet presAssocID="{56787542-924F-4E35-953D-52FC6D6CB4DE}" presName="compNode" presStyleCnt="0"/>
      <dgm:spPr/>
    </dgm:pt>
    <dgm:pt modelId="{F6B27C0C-6B3D-4B6D-9432-425712E74748}" type="pres">
      <dgm:prSet presAssocID="{56787542-924F-4E35-953D-52FC6D6CB4DE}" presName="bgRect" presStyleLbl="bgShp" presStyleIdx="2" presStyleCnt="3" custLinFactNeighborX="837" custLinFactNeighborY="-1135"/>
      <dgm:spPr/>
    </dgm:pt>
    <dgm:pt modelId="{000C0351-62BB-46EC-838B-C9C511B1F2BC}" type="pres">
      <dgm:prSet presAssocID="{56787542-924F-4E35-953D-52FC6D6CB4DE}" presName="iconRect" presStyleLbl="node1" presStyleIdx="2" presStyleCnt="3" custScaleX="147775" custScaleY="113305" custLinFactNeighborX="8255"/>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9148" t="2640" r="9148" b="2640"/>
          </a:stretch>
        </a:blipFill>
      </dgm:spPr>
    </dgm:pt>
    <dgm:pt modelId="{7AFB51CD-D218-44D3-BCAF-BEC06A47E36D}" type="pres">
      <dgm:prSet presAssocID="{56787542-924F-4E35-953D-52FC6D6CB4DE}" presName="spaceRect" presStyleCnt="0"/>
      <dgm:spPr/>
    </dgm:pt>
    <dgm:pt modelId="{8639FD64-6F7F-455E-90EF-EAE4E3C5CBB6}" type="pres">
      <dgm:prSet presAssocID="{56787542-924F-4E35-953D-52FC6D6CB4DE}" presName="parTx" presStyleLbl="revTx" presStyleIdx="2" presStyleCnt="3" custScaleX="86674" custLinFactNeighborX="2788">
        <dgm:presLayoutVars>
          <dgm:chMax val="0"/>
          <dgm:chPref val="0"/>
        </dgm:presLayoutVars>
      </dgm:prSet>
      <dgm:spPr/>
    </dgm:pt>
  </dgm:ptLst>
  <dgm:cxnLst>
    <dgm:cxn modelId="{0D996B23-BFB4-41BB-AC12-CD6797BE8543}" type="presOf" srcId="{121C359E-4AA0-44A5-B9CE-BE6D5DC061EB}" destId="{212E8A7F-11E9-400B-BE1F-495AE2681823}" srcOrd="0" destOrd="0" presId="urn:microsoft.com/office/officeart/2018/2/layout/IconVerticalSolidList"/>
    <dgm:cxn modelId="{F9BAB949-4934-4396-8AB0-2FD3671FE30F}" srcId="{08851669-F0FB-4691-A5A4-6ABE69232FDE}" destId="{3A7C7CB1-C8F5-4C27-AFF8-B9E8D710A014}" srcOrd="1" destOrd="0" parTransId="{2220EDF1-6724-47C7-9E78-0260D57BB388}" sibTransId="{77F921A6-A737-4BEA-AD58-304B344BCA87}"/>
    <dgm:cxn modelId="{07951D50-4E09-4A90-88C3-9030A56EBEC6}" srcId="{08851669-F0FB-4691-A5A4-6ABE69232FDE}" destId="{121C359E-4AA0-44A5-B9CE-BE6D5DC061EB}" srcOrd="0" destOrd="0" parTransId="{727F4E80-DEEE-4B30-A835-43B161A0460B}" sibTransId="{3DF9BA13-6A0B-4555-BF27-BE872DAC4D4F}"/>
    <dgm:cxn modelId="{48244486-FE25-4B1D-9545-7474BF7EF8CD}" srcId="{08851669-F0FB-4691-A5A4-6ABE69232FDE}" destId="{56787542-924F-4E35-953D-52FC6D6CB4DE}" srcOrd="2" destOrd="0" parTransId="{B8228FFC-AC37-4FEE-8265-9D191FA78A88}" sibTransId="{BE3D2FC0-1A86-447B-85F1-003C1D3072EA}"/>
    <dgm:cxn modelId="{6DE21C90-BFC0-4379-ADCD-AF3DF1E5F2C9}" type="presOf" srcId="{08851669-F0FB-4691-A5A4-6ABE69232FDE}" destId="{B797A885-2626-4D25-B037-6D994FCA19D7}" srcOrd="0" destOrd="0" presId="urn:microsoft.com/office/officeart/2018/2/layout/IconVerticalSolidList"/>
    <dgm:cxn modelId="{6E48D6B1-65AE-41D4-815B-8A52A81BEA89}" type="presOf" srcId="{3A7C7CB1-C8F5-4C27-AFF8-B9E8D710A014}" destId="{12E64DBF-326D-4E91-B670-3745B2F3A550}" srcOrd="0" destOrd="0" presId="urn:microsoft.com/office/officeart/2018/2/layout/IconVerticalSolidList"/>
    <dgm:cxn modelId="{5E5B1ADE-2096-4509-9179-845CFA4640D5}" type="presOf" srcId="{56787542-924F-4E35-953D-52FC6D6CB4DE}" destId="{8639FD64-6F7F-455E-90EF-EAE4E3C5CBB6}" srcOrd="0" destOrd="0" presId="urn:microsoft.com/office/officeart/2018/2/layout/IconVerticalSolidList"/>
    <dgm:cxn modelId="{030BC44B-5076-43DC-BCED-250A369D5963}" type="presParOf" srcId="{B797A885-2626-4D25-B037-6D994FCA19D7}" destId="{27BEDBA7-1352-42B6-9F09-CB554D30CF51}" srcOrd="0" destOrd="0" presId="urn:microsoft.com/office/officeart/2018/2/layout/IconVerticalSolidList"/>
    <dgm:cxn modelId="{62F03552-FF66-47BC-93F3-AE95DD966A8F}" type="presParOf" srcId="{27BEDBA7-1352-42B6-9F09-CB554D30CF51}" destId="{099C7E6A-9019-4D08-A3F6-790D32271C37}" srcOrd="0" destOrd="0" presId="urn:microsoft.com/office/officeart/2018/2/layout/IconVerticalSolidList"/>
    <dgm:cxn modelId="{9D8A404E-B37F-434B-A4A1-68294802C47C}" type="presParOf" srcId="{27BEDBA7-1352-42B6-9F09-CB554D30CF51}" destId="{47F8A411-685D-4528-97F8-71BCC4B12EBC}" srcOrd="1" destOrd="0" presId="urn:microsoft.com/office/officeart/2018/2/layout/IconVerticalSolidList"/>
    <dgm:cxn modelId="{755BB44A-C422-4011-B8DF-3C240006946F}" type="presParOf" srcId="{27BEDBA7-1352-42B6-9F09-CB554D30CF51}" destId="{BF2F5FFD-A82C-4AD2-B789-8E92E47C0CA0}" srcOrd="2" destOrd="0" presId="urn:microsoft.com/office/officeart/2018/2/layout/IconVerticalSolidList"/>
    <dgm:cxn modelId="{20589B7F-4B70-4B36-A110-3012AFAFDA92}" type="presParOf" srcId="{27BEDBA7-1352-42B6-9F09-CB554D30CF51}" destId="{212E8A7F-11E9-400B-BE1F-495AE2681823}" srcOrd="3" destOrd="0" presId="urn:microsoft.com/office/officeart/2018/2/layout/IconVerticalSolidList"/>
    <dgm:cxn modelId="{AE42A457-0F14-47C6-80B8-9D24E12E0B3E}" type="presParOf" srcId="{B797A885-2626-4D25-B037-6D994FCA19D7}" destId="{72BFF526-882E-42CD-9701-483654A555AA}" srcOrd="1" destOrd="0" presId="urn:microsoft.com/office/officeart/2018/2/layout/IconVerticalSolidList"/>
    <dgm:cxn modelId="{E50A1F78-71EB-46D4-BD9A-C874FDFB72C3}" type="presParOf" srcId="{B797A885-2626-4D25-B037-6D994FCA19D7}" destId="{96C76BB1-6EFF-49DF-BFF1-F1AF76C2EE58}" srcOrd="2" destOrd="0" presId="urn:microsoft.com/office/officeart/2018/2/layout/IconVerticalSolidList"/>
    <dgm:cxn modelId="{1B451ED0-DF2A-4089-A178-8DD0F027F918}" type="presParOf" srcId="{96C76BB1-6EFF-49DF-BFF1-F1AF76C2EE58}" destId="{1A710F9A-1967-4AC9-8418-EFD306A4BF61}" srcOrd="0" destOrd="0" presId="urn:microsoft.com/office/officeart/2018/2/layout/IconVerticalSolidList"/>
    <dgm:cxn modelId="{1BECEA0E-4ADD-434F-819C-FF3756EF01D7}" type="presParOf" srcId="{96C76BB1-6EFF-49DF-BFF1-F1AF76C2EE58}" destId="{2BDD91B2-1DC7-4D9D-A127-722DC84C68A8}" srcOrd="1" destOrd="0" presId="urn:microsoft.com/office/officeart/2018/2/layout/IconVerticalSolidList"/>
    <dgm:cxn modelId="{6B3548B7-BF34-4ACD-AA7F-76CBF3AC8377}" type="presParOf" srcId="{96C76BB1-6EFF-49DF-BFF1-F1AF76C2EE58}" destId="{A309844F-820E-486A-A6BE-DC0F9E9D8C5A}" srcOrd="2" destOrd="0" presId="urn:microsoft.com/office/officeart/2018/2/layout/IconVerticalSolidList"/>
    <dgm:cxn modelId="{37246342-C4DB-4B04-A25C-E96D3AD2BCC0}" type="presParOf" srcId="{96C76BB1-6EFF-49DF-BFF1-F1AF76C2EE58}" destId="{12E64DBF-326D-4E91-B670-3745B2F3A550}" srcOrd="3" destOrd="0" presId="urn:microsoft.com/office/officeart/2018/2/layout/IconVerticalSolidList"/>
    <dgm:cxn modelId="{7FDA77FC-6592-4096-9BC3-52C3EC57D497}" type="presParOf" srcId="{B797A885-2626-4D25-B037-6D994FCA19D7}" destId="{F5865978-1CE7-47C5-A397-A35FB12EDA32}" srcOrd="3" destOrd="0" presId="urn:microsoft.com/office/officeart/2018/2/layout/IconVerticalSolidList"/>
    <dgm:cxn modelId="{C04F45F3-EC21-42AF-BEA0-32028E0F1BFA}" type="presParOf" srcId="{B797A885-2626-4D25-B037-6D994FCA19D7}" destId="{C7BDB2D9-8F14-4D19-89A2-6D792D5F75CF}" srcOrd="4" destOrd="0" presId="urn:microsoft.com/office/officeart/2018/2/layout/IconVerticalSolidList"/>
    <dgm:cxn modelId="{F3D44BC2-4C52-4B72-8F80-87994CFB9913}" type="presParOf" srcId="{C7BDB2D9-8F14-4D19-89A2-6D792D5F75CF}" destId="{F6B27C0C-6B3D-4B6D-9432-425712E74748}" srcOrd="0" destOrd="0" presId="urn:microsoft.com/office/officeart/2018/2/layout/IconVerticalSolidList"/>
    <dgm:cxn modelId="{CFAF1AA7-2A84-4959-8659-129465D30B70}" type="presParOf" srcId="{C7BDB2D9-8F14-4D19-89A2-6D792D5F75CF}" destId="{000C0351-62BB-46EC-838B-C9C511B1F2BC}" srcOrd="1" destOrd="0" presId="urn:microsoft.com/office/officeart/2018/2/layout/IconVerticalSolidList"/>
    <dgm:cxn modelId="{AA0C1776-448D-444C-B4FC-2CD358747AD3}" type="presParOf" srcId="{C7BDB2D9-8F14-4D19-89A2-6D792D5F75CF}" destId="{7AFB51CD-D218-44D3-BCAF-BEC06A47E36D}" srcOrd="2" destOrd="0" presId="urn:microsoft.com/office/officeart/2018/2/layout/IconVerticalSolidList"/>
    <dgm:cxn modelId="{87BCC8B9-D6E1-4DFC-B104-3922D1B4EFC2}" type="presParOf" srcId="{C7BDB2D9-8F14-4D19-89A2-6D792D5F75CF}" destId="{8639FD64-6F7F-455E-90EF-EAE4E3C5CBB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81C5E27-E8F9-43E7-9DDD-D5672F825BFD}" type="doc">
      <dgm:prSet loTypeId="urn:microsoft.com/office/officeart/2005/8/layout/chart3" loCatId="cycle" qsTypeId="urn:microsoft.com/office/officeart/2005/8/quickstyle/simple1" qsCatId="simple" csTypeId="urn:microsoft.com/office/officeart/2005/8/colors/colorful5" csCatId="colorful" phldr="1"/>
      <dgm:spPr/>
    </dgm:pt>
    <dgm:pt modelId="{62DE6039-BEDB-49EA-852B-833BE2447EAF}">
      <dgm:prSet phldrT="[Text]" custT="1"/>
      <dgm:spPr/>
      <dgm:t>
        <a:bodyPr/>
        <a:lstStyle/>
        <a:p>
          <a:pPr>
            <a:spcAft>
              <a:spcPts val="0"/>
            </a:spcAft>
          </a:pPr>
          <a:r>
            <a:rPr lang="en-US" altLang="zh-CN" sz="2300" dirty="0"/>
            <a:t>Employee Portal</a:t>
          </a:r>
          <a:endParaRPr lang="en-US" sz="2300" dirty="0"/>
        </a:p>
      </dgm:t>
    </dgm:pt>
    <dgm:pt modelId="{6DF9895A-8862-49E7-8824-328A6F11C8C7}" type="parTrans" cxnId="{6D5BCBDF-0CC7-4049-BC21-3A2623EDDBB2}">
      <dgm:prSet/>
      <dgm:spPr/>
      <dgm:t>
        <a:bodyPr/>
        <a:lstStyle/>
        <a:p>
          <a:endParaRPr lang="en-US"/>
        </a:p>
      </dgm:t>
    </dgm:pt>
    <dgm:pt modelId="{94A9B06F-0492-4C1B-AEF4-1729890DBB1E}" type="sibTrans" cxnId="{6D5BCBDF-0CC7-4049-BC21-3A2623EDDBB2}">
      <dgm:prSet/>
      <dgm:spPr/>
      <dgm:t>
        <a:bodyPr/>
        <a:lstStyle/>
        <a:p>
          <a:endParaRPr lang="en-US"/>
        </a:p>
      </dgm:t>
    </dgm:pt>
    <dgm:pt modelId="{444BE902-DA97-4BFC-9F84-D8393B7B8386}">
      <dgm:prSet phldrT="[Text]" custT="1"/>
      <dgm:spPr/>
      <dgm:t>
        <a:bodyPr/>
        <a:lstStyle/>
        <a:p>
          <a:pPr>
            <a:spcAft>
              <a:spcPts val="600"/>
            </a:spcAft>
          </a:pPr>
          <a:r>
            <a:rPr lang="en-US" altLang="zh-CN" sz="2400" dirty="0"/>
            <a:t>CRM</a:t>
          </a:r>
        </a:p>
      </dgm:t>
    </dgm:pt>
    <dgm:pt modelId="{526977D0-8C35-44F0-93D5-8D7B4C4ED0BC}" type="parTrans" cxnId="{7359D248-AA32-4820-833B-37BDBCF5FEB7}">
      <dgm:prSet/>
      <dgm:spPr/>
      <dgm:t>
        <a:bodyPr/>
        <a:lstStyle/>
        <a:p>
          <a:endParaRPr lang="en-US"/>
        </a:p>
      </dgm:t>
    </dgm:pt>
    <dgm:pt modelId="{5E28BCF8-F05A-4445-9103-6148560698CB}" type="sibTrans" cxnId="{7359D248-AA32-4820-833B-37BDBCF5FEB7}">
      <dgm:prSet/>
      <dgm:spPr/>
      <dgm:t>
        <a:bodyPr/>
        <a:lstStyle/>
        <a:p>
          <a:endParaRPr lang="en-US"/>
        </a:p>
      </dgm:t>
    </dgm:pt>
    <dgm:pt modelId="{1510E0D9-30B6-40C5-A199-8A0D5663BC82}">
      <dgm:prSet phldrT="[Text]" custT="1"/>
      <dgm:spPr/>
      <dgm:t>
        <a:bodyPr/>
        <a:lstStyle/>
        <a:p>
          <a:pPr>
            <a:spcAft>
              <a:spcPts val="0"/>
            </a:spcAft>
          </a:pPr>
          <a:r>
            <a:rPr lang="en-US" sz="2400" dirty="0"/>
            <a:t>Finance</a:t>
          </a:r>
        </a:p>
        <a:p>
          <a:pPr>
            <a:spcAft>
              <a:spcPts val="0"/>
            </a:spcAft>
          </a:pPr>
          <a:r>
            <a:rPr lang="en-US" sz="2000" dirty="0"/>
            <a:t>(Sage)</a:t>
          </a:r>
        </a:p>
      </dgm:t>
    </dgm:pt>
    <dgm:pt modelId="{C43BD512-05A5-4959-A4C8-79175D757492}" type="parTrans" cxnId="{FBD3F579-46C0-4E06-AC94-6651780B63CE}">
      <dgm:prSet/>
      <dgm:spPr/>
      <dgm:t>
        <a:bodyPr/>
        <a:lstStyle/>
        <a:p>
          <a:endParaRPr lang="en-US"/>
        </a:p>
      </dgm:t>
    </dgm:pt>
    <dgm:pt modelId="{45F6F46A-5E4B-4D5C-B2CF-9F4D5EA763E3}" type="sibTrans" cxnId="{FBD3F579-46C0-4E06-AC94-6651780B63CE}">
      <dgm:prSet/>
      <dgm:spPr/>
      <dgm:t>
        <a:bodyPr/>
        <a:lstStyle/>
        <a:p>
          <a:endParaRPr lang="en-US"/>
        </a:p>
      </dgm:t>
    </dgm:pt>
    <dgm:pt modelId="{DB3B7A6E-42E4-4DCB-AA39-56E1A6EA6BB7}" type="pres">
      <dgm:prSet presAssocID="{F81C5E27-E8F9-43E7-9DDD-D5672F825BFD}" presName="compositeShape" presStyleCnt="0">
        <dgm:presLayoutVars>
          <dgm:chMax val="7"/>
          <dgm:dir/>
          <dgm:resizeHandles val="exact"/>
        </dgm:presLayoutVars>
      </dgm:prSet>
      <dgm:spPr/>
    </dgm:pt>
    <dgm:pt modelId="{3B350EDE-4E58-4A6D-A6FB-B463A08F9990}" type="pres">
      <dgm:prSet presAssocID="{F81C5E27-E8F9-43E7-9DDD-D5672F825BFD}" presName="wedge1" presStyleLbl="node1" presStyleIdx="0" presStyleCnt="3" custScaleX="100315" custScaleY="99493" custLinFactNeighborX="950" custLinFactNeighborY="-1456"/>
      <dgm:spPr/>
    </dgm:pt>
    <dgm:pt modelId="{13D493DE-FA09-43E0-A8DA-63DEDAE7DF98}" type="pres">
      <dgm:prSet presAssocID="{F81C5E27-E8F9-43E7-9DDD-D5672F825BFD}" presName="wedge1Tx" presStyleLbl="node1" presStyleIdx="0" presStyleCnt="3">
        <dgm:presLayoutVars>
          <dgm:chMax val="0"/>
          <dgm:chPref val="0"/>
          <dgm:bulletEnabled val="1"/>
        </dgm:presLayoutVars>
      </dgm:prSet>
      <dgm:spPr/>
    </dgm:pt>
    <dgm:pt modelId="{72B62ACF-4417-4121-B758-09AC1612E47B}" type="pres">
      <dgm:prSet presAssocID="{F81C5E27-E8F9-43E7-9DDD-D5672F825BFD}" presName="wedge2" presStyleLbl="node1" presStyleIdx="1" presStyleCnt="3" custLinFactNeighborX="291" custLinFactNeighborY="-5"/>
      <dgm:spPr/>
    </dgm:pt>
    <dgm:pt modelId="{76CD1F9D-5E35-410E-B4F5-A561263D458F}" type="pres">
      <dgm:prSet presAssocID="{F81C5E27-E8F9-43E7-9DDD-D5672F825BFD}" presName="wedge2Tx" presStyleLbl="node1" presStyleIdx="1" presStyleCnt="3">
        <dgm:presLayoutVars>
          <dgm:chMax val="0"/>
          <dgm:chPref val="0"/>
          <dgm:bulletEnabled val="1"/>
        </dgm:presLayoutVars>
      </dgm:prSet>
      <dgm:spPr/>
    </dgm:pt>
    <dgm:pt modelId="{F032C5B9-9DCF-4375-95E9-78D6EDB0C27B}" type="pres">
      <dgm:prSet presAssocID="{F81C5E27-E8F9-43E7-9DDD-D5672F825BFD}" presName="wedge3" presStyleLbl="node1" presStyleIdx="2" presStyleCnt="3" custLinFactNeighborX="273"/>
      <dgm:spPr/>
    </dgm:pt>
    <dgm:pt modelId="{93C815D8-BF09-4312-B34A-D1B0CD10DF44}" type="pres">
      <dgm:prSet presAssocID="{F81C5E27-E8F9-43E7-9DDD-D5672F825BFD}" presName="wedge3Tx" presStyleLbl="node1" presStyleIdx="2" presStyleCnt="3">
        <dgm:presLayoutVars>
          <dgm:chMax val="0"/>
          <dgm:chPref val="0"/>
          <dgm:bulletEnabled val="1"/>
        </dgm:presLayoutVars>
      </dgm:prSet>
      <dgm:spPr/>
    </dgm:pt>
  </dgm:ptLst>
  <dgm:cxnLst>
    <dgm:cxn modelId="{40523819-1DE2-4899-BD31-FA9357DD23E3}" type="presOf" srcId="{62DE6039-BEDB-49EA-852B-833BE2447EAF}" destId="{13D493DE-FA09-43E0-A8DA-63DEDAE7DF98}" srcOrd="1" destOrd="0" presId="urn:microsoft.com/office/officeart/2005/8/layout/chart3"/>
    <dgm:cxn modelId="{EED99123-399A-44BE-9885-FD17E87B1A5B}" type="presOf" srcId="{1510E0D9-30B6-40C5-A199-8A0D5663BC82}" destId="{93C815D8-BF09-4312-B34A-D1B0CD10DF44}" srcOrd="1" destOrd="0" presId="urn:microsoft.com/office/officeart/2005/8/layout/chart3"/>
    <dgm:cxn modelId="{5E5FDF36-7E84-4437-84AB-5C53562E6F27}" type="presOf" srcId="{444BE902-DA97-4BFC-9F84-D8393B7B8386}" destId="{72B62ACF-4417-4121-B758-09AC1612E47B}" srcOrd="0" destOrd="0" presId="urn:microsoft.com/office/officeart/2005/8/layout/chart3"/>
    <dgm:cxn modelId="{7359D248-AA32-4820-833B-37BDBCF5FEB7}" srcId="{F81C5E27-E8F9-43E7-9DDD-D5672F825BFD}" destId="{444BE902-DA97-4BFC-9F84-D8393B7B8386}" srcOrd="1" destOrd="0" parTransId="{526977D0-8C35-44F0-93D5-8D7B4C4ED0BC}" sibTransId="{5E28BCF8-F05A-4445-9103-6148560698CB}"/>
    <dgm:cxn modelId="{9AA8674D-30F2-4323-B690-AA2DC22979A3}" type="presOf" srcId="{62DE6039-BEDB-49EA-852B-833BE2447EAF}" destId="{3B350EDE-4E58-4A6D-A6FB-B463A08F9990}" srcOrd="0" destOrd="0" presId="urn:microsoft.com/office/officeart/2005/8/layout/chart3"/>
    <dgm:cxn modelId="{FBD3F579-46C0-4E06-AC94-6651780B63CE}" srcId="{F81C5E27-E8F9-43E7-9DDD-D5672F825BFD}" destId="{1510E0D9-30B6-40C5-A199-8A0D5663BC82}" srcOrd="2" destOrd="0" parTransId="{C43BD512-05A5-4959-A4C8-79175D757492}" sibTransId="{45F6F46A-5E4B-4D5C-B2CF-9F4D5EA763E3}"/>
    <dgm:cxn modelId="{E5D318B2-1533-4698-94E4-F00B8AA25731}" type="presOf" srcId="{1510E0D9-30B6-40C5-A199-8A0D5663BC82}" destId="{F032C5B9-9DCF-4375-95E9-78D6EDB0C27B}" srcOrd="0" destOrd="0" presId="urn:microsoft.com/office/officeart/2005/8/layout/chart3"/>
    <dgm:cxn modelId="{213611B4-3101-4551-8655-5B2019B70533}" type="presOf" srcId="{F81C5E27-E8F9-43E7-9DDD-D5672F825BFD}" destId="{DB3B7A6E-42E4-4DCB-AA39-56E1A6EA6BB7}" srcOrd="0" destOrd="0" presId="urn:microsoft.com/office/officeart/2005/8/layout/chart3"/>
    <dgm:cxn modelId="{BC90DFD8-8AB4-41A2-B508-8C783C6181B3}" type="presOf" srcId="{444BE902-DA97-4BFC-9F84-D8393B7B8386}" destId="{76CD1F9D-5E35-410E-B4F5-A561263D458F}" srcOrd="1" destOrd="0" presId="urn:microsoft.com/office/officeart/2005/8/layout/chart3"/>
    <dgm:cxn modelId="{6D5BCBDF-0CC7-4049-BC21-3A2623EDDBB2}" srcId="{F81C5E27-E8F9-43E7-9DDD-D5672F825BFD}" destId="{62DE6039-BEDB-49EA-852B-833BE2447EAF}" srcOrd="0" destOrd="0" parTransId="{6DF9895A-8862-49E7-8824-328A6F11C8C7}" sibTransId="{94A9B06F-0492-4C1B-AEF4-1729890DBB1E}"/>
    <dgm:cxn modelId="{AAD826DE-DD4D-40EB-9C66-A0C6DD0087EB}" type="presParOf" srcId="{DB3B7A6E-42E4-4DCB-AA39-56E1A6EA6BB7}" destId="{3B350EDE-4E58-4A6D-A6FB-B463A08F9990}" srcOrd="0" destOrd="0" presId="urn:microsoft.com/office/officeart/2005/8/layout/chart3"/>
    <dgm:cxn modelId="{0F6F7D34-0D08-4DE5-8184-3472947650B6}" type="presParOf" srcId="{DB3B7A6E-42E4-4DCB-AA39-56E1A6EA6BB7}" destId="{13D493DE-FA09-43E0-A8DA-63DEDAE7DF98}" srcOrd="1" destOrd="0" presId="urn:microsoft.com/office/officeart/2005/8/layout/chart3"/>
    <dgm:cxn modelId="{805B5942-806C-405E-9767-F73615B365D4}" type="presParOf" srcId="{DB3B7A6E-42E4-4DCB-AA39-56E1A6EA6BB7}" destId="{72B62ACF-4417-4121-B758-09AC1612E47B}" srcOrd="2" destOrd="0" presId="urn:microsoft.com/office/officeart/2005/8/layout/chart3"/>
    <dgm:cxn modelId="{4F4894CD-1A0B-4B74-AF8E-205D276096AA}" type="presParOf" srcId="{DB3B7A6E-42E4-4DCB-AA39-56E1A6EA6BB7}" destId="{76CD1F9D-5E35-410E-B4F5-A561263D458F}" srcOrd="3" destOrd="0" presId="urn:microsoft.com/office/officeart/2005/8/layout/chart3"/>
    <dgm:cxn modelId="{81ACA128-A57C-4D56-864C-F899AD03374B}" type="presParOf" srcId="{DB3B7A6E-42E4-4DCB-AA39-56E1A6EA6BB7}" destId="{F032C5B9-9DCF-4375-95E9-78D6EDB0C27B}" srcOrd="4" destOrd="0" presId="urn:microsoft.com/office/officeart/2005/8/layout/chart3"/>
    <dgm:cxn modelId="{0C78D2D9-060C-4089-9CEC-63A8DD026A54}" type="presParOf" srcId="{DB3B7A6E-42E4-4DCB-AA39-56E1A6EA6BB7}" destId="{93C815D8-BF09-4312-B34A-D1B0CD10DF44}"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DA62678-80E0-4B0E-9099-459A9DC48EAA}" type="doc">
      <dgm:prSet loTypeId="urn:microsoft.com/office/officeart/2009/layout/ReverseList" loCatId="relationship" qsTypeId="urn:microsoft.com/office/officeart/2005/8/quickstyle/simple1" qsCatId="simple" csTypeId="urn:microsoft.com/office/officeart/2005/8/colors/colorful5" csCatId="colorful" phldr="1"/>
      <dgm:spPr/>
      <dgm:t>
        <a:bodyPr/>
        <a:lstStyle/>
        <a:p>
          <a:endParaRPr lang="en-US"/>
        </a:p>
      </dgm:t>
    </dgm:pt>
    <dgm:pt modelId="{5A0F4992-0E35-4B1C-9A44-2D94E4D6E84B}">
      <dgm:prSet phldrT="[Text]" custT="1"/>
      <dgm:spPr/>
      <dgm:t>
        <a:bodyPr/>
        <a:lstStyle/>
        <a:p>
          <a:pPr algn="ctr">
            <a:spcBef>
              <a:spcPts val="600"/>
            </a:spcBef>
          </a:pPr>
          <a:endParaRPr lang="en-US" altLang="zh-CN" sz="2800" b="1" dirty="0"/>
        </a:p>
        <a:p>
          <a:pPr algn="ctr">
            <a:spcBef>
              <a:spcPts val="600"/>
            </a:spcBef>
          </a:pPr>
          <a:endParaRPr lang="en-US" altLang="zh-CN" sz="2000" b="1" dirty="0"/>
        </a:p>
        <a:p>
          <a:pPr algn="ctr">
            <a:spcBef>
              <a:spcPts val="600"/>
            </a:spcBef>
          </a:pPr>
          <a:r>
            <a:rPr lang="en-US" altLang="zh-CN" sz="2000" b="1" dirty="0"/>
            <a:t>Employee  Portal</a:t>
          </a:r>
          <a:endParaRPr lang="en-US" sz="2000" b="1" dirty="0"/>
        </a:p>
      </dgm:t>
    </dgm:pt>
    <dgm:pt modelId="{7C85356A-96A3-4B9B-BE31-43DE59BDBFE1}" type="parTrans" cxnId="{F9FAB6E3-4BF8-447B-B4C5-D403A179197F}">
      <dgm:prSet/>
      <dgm:spPr/>
      <dgm:t>
        <a:bodyPr/>
        <a:lstStyle/>
        <a:p>
          <a:endParaRPr lang="en-US"/>
        </a:p>
      </dgm:t>
    </dgm:pt>
    <dgm:pt modelId="{A472C752-BEB0-4B14-B762-E0B675EF9DB6}" type="sibTrans" cxnId="{F9FAB6E3-4BF8-447B-B4C5-D403A179197F}">
      <dgm:prSet/>
      <dgm:spPr/>
      <dgm:t>
        <a:bodyPr/>
        <a:lstStyle/>
        <a:p>
          <a:endParaRPr lang="en-US"/>
        </a:p>
      </dgm:t>
    </dgm:pt>
    <dgm:pt modelId="{FFE1C239-E3CF-4202-94EE-9C23A1BD4688}">
      <dgm:prSet phldrT="[Text]" custT="1"/>
      <dgm:spPr/>
      <dgm:t>
        <a:bodyPr/>
        <a:lstStyle/>
        <a:p>
          <a:pPr algn="ctr">
            <a:spcBef>
              <a:spcPts val="600"/>
            </a:spcBef>
          </a:pPr>
          <a:endParaRPr lang="en-US" altLang="zh-CN" sz="2800" b="1" dirty="0"/>
        </a:p>
        <a:p>
          <a:pPr algn="ctr">
            <a:spcBef>
              <a:spcPts val="600"/>
            </a:spcBef>
          </a:pPr>
          <a:endParaRPr lang="en-US" altLang="zh-CN" sz="2000" b="1" dirty="0"/>
        </a:p>
        <a:p>
          <a:pPr algn="ctr">
            <a:spcBef>
              <a:spcPts val="600"/>
            </a:spcBef>
          </a:pPr>
          <a:r>
            <a:rPr lang="en-US" altLang="zh-CN" sz="2000" b="1" dirty="0"/>
            <a:t>Backend Application</a:t>
          </a:r>
          <a:endParaRPr lang="en-US" sz="2000" b="1" dirty="0"/>
        </a:p>
      </dgm:t>
    </dgm:pt>
    <dgm:pt modelId="{6C7B143D-8B17-4596-8CBC-9AF73D181AC2}" type="parTrans" cxnId="{3241B5D6-715D-45F3-93DC-B9E7FC588FD7}">
      <dgm:prSet/>
      <dgm:spPr/>
      <dgm:t>
        <a:bodyPr/>
        <a:lstStyle/>
        <a:p>
          <a:endParaRPr lang="en-US"/>
        </a:p>
      </dgm:t>
    </dgm:pt>
    <dgm:pt modelId="{2CCE9561-B8D7-4A5F-8089-213516A00D74}" type="sibTrans" cxnId="{3241B5D6-715D-45F3-93DC-B9E7FC588FD7}">
      <dgm:prSet/>
      <dgm:spPr/>
      <dgm:t>
        <a:bodyPr/>
        <a:lstStyle/>
        <a:p>
          <a:endParaRPr lang="en-US"/>
        </a:p>
      </dgm:t>
    </dgm:pt>
    <dgm:pt modelId="{A11D8615-D7D0-4473-9A16-F8418D1B884F}" type="pres">
      <dgm:prSet presAssocID="{ADA62678-80E0-4B0E-9099-459A9DC48EAA}" presName="Name0" presStyleCnt="0">
        <dgm:presLayoutVars>
          <dgm:chMax val="2"/>
          <dgm:chPref val="2"/>
          <dgm:animLvl val="lvl"/>
        </dgm:presLayoutVars>
      </dgm:prSet>
      <dgm:spPr/>
    </dgm:pt>
    <dgm:pt modelId="{E1974F18-A636-4F82-AB42-78C9081D05A9}" type="pres">
      <dgm:prSet presAssocID="{ADA62678-80E0-4B0E-9099-459A9DC48EAA}" presName="LeftText" presStyleLbl="revTx" presStyleIdx="0" presStyleCnt="0">
        <dgm:presLayoutVars>
          <dgm:bulletEnabled val="1"/>
        </dgm:presLayoutVars>
      </dgm:prSet>
      <dgm:spPr/>
    </dgm:pt>
    <dgm:pt modelId="{3000E20B-2BC1-4D9A-BA5B-F5A4E877A81C}" type="pres">
      <dgm:prSet presAssocID="{ADA62678-80E0-4B0E-9099-459A9DC48EAA}" presName="LeftNode" presStyleLbl="bgImgPlace1" presStyleIdx="0" presStyleCnt="2" custScaleX="113238" custLinFactNeighborX="-15312">
        <dgm:presLayoutVars>
          <dgm:chMax val="2"/>
          <dgm:chPref val="2"/>
        </dgm:presLayoutVars>
      </dgm:prSet>
      <dgm:spPr/>
    </dgm:pt>
    <dgm:pt modelId="{999407B7-3DC2-4841-A631-8F021CD0305D}" type="pres">
      <dgm:prSet presAssocID="{ADA62678-80E0-4B0E-9099-459A9DC48EAA}" presName="RightText" presStyleLbl="revTx" presStyleIdx="0" presStyleCnt="0">
        <dgm:presLayoutVars>
          <dgm:bulletEnabled val="1"/>
        </dgm:presLayoutVars>
      </dgm:prSet>
      <dgm:spPr/>
    </dgm:pt>
    <dgm:pt modelId="{730C55BC-48D2-48F9-A109-2B9C507E0621}" type="pres">
      <dgm:prSet presAssocID="{ADA62678-80E0-4B0E-9099-459A9DC48EAA}" presName="RightNode" presStyleLbl="bgImgPlace1" presStyleIdx="1" presStyleCnt="2" custScaleX="113444">
        <dgm:presLayoutVars>
          <dgm:chMax val="0"/>
          <dgm:chPref val="0"/>
        </dgm:presLayoutVars>
      </dgm:prSet>
      <dgm:spPr/>
    </dgm:pt>
    <dgm:pt modelId="{18F4D29F-514E-4348-B91C-4D7F1D95AA46}" type="pres">
      <dgm:prSet presAssocID="{ADA62678-80E0-4B0E-9099-459A9DC48EAA}" presName="TopArrow" presStyleLbl="node1" presStyleIdx="0" presStyleCnt="2"/>
      <dgm:spPr/>
    </dgm:pt>
    <dgm:pt modelId="{D2E2FCBB-BF17-4621-945A-9BB8FF9F5F29}" type="pres">
      <dgm:prSet presAssocID="{ADA62678-80E0-4B0E-9099-459A9DC48EAA}" presName="BottomArrow" presStyleLbl="node1" presStyleIdx="1" presStyleCnt="2"/>
      <dgm:spPr/>
    </dgm:pt>
  </dgm:ptLst>
  <dgm:cxnLst>
    <dgm:cxn modelId="{27D4BE0B-8763-4C83-8574-7E49D2AD8F4D}" type="presOf" srcId="{FFE1C239-E3CF-4202-94EE-9C23A1BD4688}" destId="{730C55BC-48D2-48F9-A109-2B9C507E0621}" srcOrd="1" destOrd="0" presId="urn:microsoft.com/office/officeart/2009/layout/ReverseList"/>
    <dgm:cxn modelId="{63886C2B-0E57-406C-A4F4-65D32D4E5D8D}" type="presOf" srcId="{ADA62678-80E0-4B0E-9099-459A9DC48EAA}" destId="{A11D8615-D7D0-4473-9A16-F8418D1B884F}" srcOrd="0" destOrd="0" presId="urn:microsoft.com/office/officeart/2009/layout/ReverseList"/>
    <dgm:cxn modelId="{69BAE96A-16FE-4F5B-B520-C0E40904ECD2}" type="presOf" srcId="{5A0F4992-0E35-4B1C-9A44-2D94E4D6E84B}" destId="{3000E20B-2BC1-4D9A-BA5B-F5A4E877A81C}" srcOrd="1" destOrd="0" presId="urn:microsoft.com/office/officeart/2009/layout/ReverseList"/>
    <dgm:cxn modelId="{261068C4-2198-4544-BDE0-7A0B47A506E2}" type="presOf" srcId="{5A0F4992-0E35-4B1C-9A44-2D94E4D6E84B}" destId="{E1974F18-A636-4F82-AB42-78C9081D05A9}" srcOrd="0" destOrd="0" presId="urn:microsoft.com/office/officeart/2009/layout/ReverseList"/>
    <dgm:cxn modelId="{3241B5D6-715D-45F3-93DC-B9E7FC588FD7}" srcId="{ADA62678-80E0-4B0E-9099-459A9DC48EAA}" destId="{FFE1C239-E3CF-4202-94EE-9C23A1BD4688}" srcOrd="1" destOrd="0" parTransId="{6C7B143D-8B17-4596-8CBC-9AF73D181AC2}" sibTransId="{2CCE9561-B8D7-4A5F-8089-213516A00D74}"/>
    <dgm:cxn modelId="{0429CDDD-25A0-4522-A057-126B72D75C4B}" type="presOf" srcId="{FFE1C239-E3CF-4202-94EE-9C23A1BD4688}" destId="{999407B7-3DC2-4841-A631-8F021CD0305D}" srcOrd="0" destOrd="0" presId="urn:microsoft.com/office/officeart/2009/layout/ReverseList"/>
    <dgm:cxn modelId="{F9FAB6E3-4BF8-447B-B4C5-D403A179197F}" srcId="{ADA62678-80E0-4B0E-9099-459A9DC48EAA}" destId="{5A0F4992-0E35-4B1C-9A44-2D94E4D6E84B}" srcOrd="0" destOrd="0" parTransId="{7C85356A-96A3-4B9B-BE31-43DE59BDBFE1}" sibTransId="{A472C752-BEB0-4B14-B762-E0B675EF9DB6}"/>
    <dgm:cxn modelId="{7A12AE63-CDAA-44DE-9595-1F1E08478763}" type="presParOf" srcId="{A11D8615-D7D0-4473-9A16-F8418D1B884F}" destId="{E1974F18-A636-4F82-AB42-78C9081D05A9}" srcOrd="0" destOrd="0" presId="urn:microsoft.com/office/officeart/2009/layout/ReverseList"/>
    <dgm:cxn modelId="{CD04FAE0-771F-42DF-A210-06D2AC405C4E}" type="presParOf" srcId="{A11D8615-D7D0-4473-9A16-F8418D1B884F}" destId="{3000E20B-2BC1-4D9A-BA5B-F5A4E877A81C}" srcOrd="1" destOrd="0" presId="urn:microsoft.com/office/officeart/2009/layout/ReverseList"/>
    <dgm:cxn modelId="{2D04F445-08BF-4B37-B34F-FDDB9B44F284}" type="presParOf" srcId="{A11D8615-D7D0-4473-9A16-F8418D1B884F}" destId="{999407B7-3DC2-4841-A631-8F021CD0305D}" srcOrd="2" destOrd="0" presId="urn:microsoft.com/office/officeart/2009/layout/ReverseList"/>
    <dgm:cxn modelId="{5FC0628F-9360-4034-87F6-8CA74CA37886}" type="presParOf" srcId="{A11D8615-D7D0-4473-9A16-F8418D1B884F}" destId="{730C55BC-48D2-48F9-A109-2B9C507E0621}" srcOrd="3" destOrd="0" presId="urn:microsoft.com/office/officeart/2009/layout/ReverseList"/>
    <dgm:cxn modelId="{A0EAB866-388A-4945-8F79-6AC52BA3FDF6}" type="presParOf" srcId="{A11D8615-D7D0-4473-9A16-F8418D1B884F}" destId="{18F4D29F-514E-4348-B91C-4D7F1D95AA46}" srcOrd="4" destOrd="0" presId="urn:microsoft.com/office/officeart/2009/layout/ReverseList"/>
    <dgm:cxn modelId="{B41B140B-C518-45A8-AD4F-969B46FAD3B5}" type="presParOf" srcId="{A11D8615-D7D0-4473-9A16-F8418D1B884F}" destId="{D2E2FCBB-BF17-4621-945A-9BB8FF9F5F29}" srcOrd="5" destOrd="0" presId="urn:microsoft.com/office/officeart/2009/layout/Revers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14207BB-9597-4CF0-9256-B87D523FAF1F}"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en-US"/>
        </a:p>
      </dgm:t>
    </dgm:pt>
    <dgm:pt modelId="{1658A211-4C0F-4623-98DA-E2F19A258958}">
      <dgm:prSet phldrT="[Text]"/>
      <dgm:spPr/>
      <dgm:t>
        <a:bodyPr/>
        <a:lstStyle/>
        <a:p>
          <a:pPr>
            <a:spcAft>
              <a:spcPts val="0"/>
            </a:spcAft>
          </a:pPr>
          <a:r>
            <a:rPr lang="en-US" dirty="0"/>
            <a:t>Raising</a:t>
          </a:r>
        </a:p>
        <a:p>
          <a:pPr>
            <a:spcAft>
              <a:spcPts val="0"/>
            </a:spcAft>
          </a:pPr>
          <a:r>
            <a:rPr lang="en-US" dirty="0"/>
            <a:t>Requirement</a:t>
          </a:r>
        </a:p>
      </dgm:t>
    </dgm:pt>
    <dgm:pt modelId="{B51BF717-DD36-4F8B-BA77-82F4C7D7CD4C}" type="parTrans" cxnId="{ABAC10E7-125D-4F8F-B3F1-E05504199025}">
      <dgm:prSet/>
      <dgm:spPr/>
      <dgm:t>
        <a:bodyPr/>
        <a:lstStyle/>
        <a:p>
          <a:endParaRPr lang="en-US"/>
        </a:p>
      </dgm:t>
    </dgm:pt>
    <dgm:pt modelId="{988FE79E-D782-4ADE-96C9-060E2FD002F3}" type="sibTrans" cxnId="{ABAC10E7-125D-4F8F-B3F1-E05504199025}">
      <dgm:prSet/>
      <dgm:spPr/>
      <dgm:t>
        <a:bodyPr/>
        <a:lstStyle/>
        <a:p>
          <a:endParaRPr lang="en-US"/>
        </a:p>
      </dgm:t>
    </dgm:pt>
    <dgm:pt modelId="{98A19042-00F4-46D3-B736-10942FC7F769}">
      <dgm:prSet phldrT="[Text]"/>
      <dgm:spPr/>
      <dgm:t>
        <a:bodyPr/>
        <a:lstStyle/>
        <a:p>
          <a:pPr>
            <a:spcAft>
              <a:spcPts val="0"/>
            </a:spcAft>
          </a:pPr>
          <a:r>
            <a:rPr lang="en-US" dirty="0"/>
            <a:t>Getting</a:t>
          </a:r>
        </a:p>
        <a:p>
          <a:pPr>
            <a:spcAft>
              <a:spcPts val="0"/>
            </a:spcAft>
          </a:pPr>
          <a:r>
            <a:rPr lang="en-US" dirty="0"/>
            <a:t>Quotes</a:t>
          </a:r>
        </a:p>
      </dgm:t>
    </dgm:pt>
    <dgm:pt modelId="{D08A4F55-0D2C-49B0-9AEC-46ECE8DF33B8}" type="parTrans" cxnId="{05ADDFF3-728D-4644-B500-5CAAF2C554BD}">
      <dgm:prSet/>
      <dgm:spPr/>
      <dgm:t>
        <a:bodyPr/>
        <a:lstStyle/>
        <a:p>
          <a:endParaRPr lang="en-US"/>
        </a:p>
      </dgm:t>
    </dgm:pt>
    <dgm:pt modelId="{9AD13C3E-2746-4C64-8A65-97DA2332CEED}" type="sibTrans" cxnId="{05ADDFF3-728D-4644-B500-5CAAF2C554BD}">
      <dgm:prSet/>
      <dgm:spPr/>
      <dgm:t>
        <a:bodyPr/>
        <a:lstStyle/>
        <a:p>
          <a:endParaRPr lang="en-US"/>
        </a:p>
      </dgm:t>
    </dgm:pt>
    <dgm:pt modelId="{6D6FB039-9C62-4D0B-A9E6-BA15F82EC7A7}">
      <dgm:prSet phldrT="[Text]"/>
      <dgm:spPr/>
      <dgm:t>
        <a:bodyPr/>
        <a:lstStyle/>
        <a:p>
          <a:pPr>
            <a:spcAft>
              <a:spcPts val="0"/>
            </a:spcAft>
          </a:pPr>
          <a:r>
            <a:rPr lang="en-US" dirty="0"/>
            <a:t>Purchasing</a:t>
          </a:r>
        </a:p>
        <a:p>
          <a:pPr>
            <a:spcAft>
              <a:spcPts val="0"/>
            </a:spcAft>
          </a:pPr>
          <a:r>
            <a:rPr lang="en-US" dirty="0"/>
            <a:t>Goods</a:t>
          </a:r>
        </a:p>
      </dgm:t>
    </dgm:pt>
    <dgm:pt modelId="{C8EA1B51-A8E8-40F2-95D3-A1C4B35385A7}" type="parTrans" cxnId="{D90B2DA5-1624-4319-9F54-7B0CE88B6201}">
      <dgm:prSet/>
      <dgm:spPr/>
      <dgm:t>
        <a:bodyPr/>
        <a:lstStyle/>
        <a:p>
          <a:endParaRPr lang="en-US"/>
        </a:p>
      </dgm:t>
    </dgm:pt>
    <dgm:pt modelId="{CCC8D9E5-837B-4C8B-87B2-2C790866F6CF}" type="sibTrans" cxnId="{D90B2DA5-1624-4319-9F54-7B0CE88B6201}">
      <dgm:prSet/>
      <dgm:spPr/>
      <dgm:t>
        <a:bodyPr/>
        <a:lstStyle/>
        <a:p>
          <a:endParaRPr lang="en-US"/>
        </a:p>
      </dgm:t>
    </dgm:pt>
    <dgm:pt modelId="{3941F7B6-E822-4B0F-9F77-E7C26EE7C140}">
      <dgm:prSet phldrT="[Text]" custT="1"/>
      <dgm:spPr/>
      <dgm:t>
        <a:bodyPr/>
        <a:lstStyle/>
        <a:p>
          <a:pPr>
            <a:spcBef>
              <a:spcPts val="600"/>
            </a:spcBef>
            <a:spcAft>
              <a:spcPts val="0"/>
            </a:spcAft>
          </a:pPr>
          <a:endParaRPr lang="en-US" sz="600" dirty="0"/>
        </a:p>
        <a:p>
          <a:pPr>
            <a:spcBef>
              <a:spcPts val="600"/>
            </a:spcBef>
            <a:spcAft>
              <a:spcPts val="0"/>
            </a:spcAft>
          </a:pPr>
          <a:r>
            <a:rPr lang="en-US" sz="2000" dirty="0"/>
            <a:t>Goods Receiving</a:t>
          </a:r>
        </a:p>
        <a:p>
          <a:pPr>
            <a:spcBef>
              <a:spcPts val="600"/>
            </a:spcBef>
            <a:spcAft>
              <a:spcPts val="0"/>
            </a:spcAft>
          </a:pPr>
          <a:r>
            <a:rPr lang="en-US" sz="2000" dirty="0"/>
            <a:t>&amp; Invoicing</a:t>
          </a:r>
        </a:p>
        <a:p>
          <a:pPr>
            <a:spcBef>
              <a:spcPct val="0"/>
            </a:spcBef>
            <a:spcAft>
              <a:spcPts val="0"/>
            </a:spcAft>
          </a:pPr>
          <a:endParaRPr lang="en-US" sz="1400" dirty="0"/>
        </a:p>
      </dgm:t>
    </dgm:pt>
    <dgm:pt modelId="{4FE3F3B4-3923-4124-B01C-2D8C9871E8B0}" type="parTrans" cxnId="{CBFF081A-67AE-4FBD-BC56-B258814D5CE3}">
      <dgm:prSet/>
      <dgm:spPr/>
      <dgm:t>
        <a:bodyPr/>
        <a:lstStyle/>
        <a:p>
          <a:endParaRPr lang="en-US"/>
        </a:p>
      </dgm:t>
    </dgm:pt>
    <dgm:pt modelId="{E6C7E2D0-5166-48C8-B1D7-99BF7CDBC146}" type="sibTrans" cxnId="{CBFF081A-67AE-4FBD-BC56-B258814D5CE3}">
      <dgm:prSet/>
      <dgm:spPr/>
      <dgm:t>
        <a:bodyPr/>
        <a:lstStyle/>
        <a:p>
          <a:endParaRPr lang="en-US"/>
        </a:p>
      </dgm:t>
    </dgm:pt>
    <dgm:pt modelId="{13F26F7D-5582-4C01-85C7-E30056566821}" type="pres">
      <dgm:prSet presAssocID="{714207BB-9597-4CF0-9256-B87D523FAF1F}" presName="Name0" presStyleCnt="0">
        <dgm:presLayoutVars>
          <dgm:dir/>
          <dgm:resizeHandles val="exact"/>
        </dgm:presLayoutVars>
      </dgm:prSet>
      <dgm:spPr/>
    </dgm:pt>
    <dgm:pt modelId="{B7F18790-250C-4C14-BB90-0E5ACDEB523A}" type="pres">
      <dgm:prSet presAssocID="{1658A211-4C0F-4623-98DA-E2F19A258958}" presName="node" presStyleLbl="node1" presStyleIdx="0" presStyleCnt="4" custScaleY="70675">
        <dgm:presLayoutVars>
          <dgm:bulletEnabled val="1"/>
        </dgm:presLayoutVars>
      </dgm:prSet>
      <dgm:spPr/>
    </dgm:pt>
    <dgm:pt modelId="{FCE845A2-4DEB-440F-99A0-ACC59AD4527B}" type="pres">
      <dgm:prSet presAssocID="{988FE79E-D782-4ADE-96C9-060E2FD002F3}" presName="sibTrans" presStyleLbl="sibTrans2D1" presStyleIdx="0" presStyleCnt="3"/>
      <dgm:spPr/>
    </dgm:pt>
    <dgm:pt modelId="{248DE05A-DD60-4922-8C76-983681847C62}" type="pres">
      <dgm:prSet presAssocID="{988FE79E-D782-4ADE-96C9-060E2FD002F3}" presName="connectorText" presStyleLbl="sibTrans2D1" presStyleIdx="0" presStyleCnt="3"/>
      <dgm:spPr/>
    </dgm:pt>
    <dgm:pt modelId="{90D97C52-7A9B-4C9C-98DA-8C70A40046AD}" type="pres">
      <dgm:prSet presAssocID="{98A19042-00F4-46D3-B736-10942FC7F769}" presName="node" presStyleLbl="node1" presStyleIdx="1" presStyleCnt="4" custScaleY="70675">
        <dgm:presLayoutVars>
          <dgm:bulletEnabled val="1"/>
        </dgm:presLayoutVars>
      </dgm:prSet>
      <dgm:spPr/>
    </dgm:pt>
    <dgm:pt modelId="{E1980A21-20A8-4B9E-8874-9DDFD933A1F9}" type="pres">
      <dgm:prSet presAssocID="{9AD13C3E-2746-4C64-8A65-97DA2332CEED}" presName="sibTrans" presStyleLbl="sibTrans2D1" presStyleIdx="1" presStyleCnt="3"/>
      <dgm:spPr/>
    </dgm:pt>
    <dgm:pt modelId="{E61EF9A9-D7C6-4089-95F4-A6D22CEDC920}" type="pres">
      <dgm:prSet presAssocID="{9AD13C3E-2746-4C64-8A65-97DA2332CEED}" presName="connectorText" presStyleLbl="sibTrans2D1" presStyleIdx="1" presStyleCnt="3"/>
      <dgm:spPr/>
    </dgm:pt>
    <dgm:pt modelId="{867F2929-BFAF-4BFD-8554-E37107313B5D}" type="pres">
      <dgm:prSet presAssocID="{6D6FB039-9C62-4D0B-A9E6-BA15F82EC7A7}" presName="node" presStyleLbl="node1" presStyleIdx="2" presStyleCnt="4" custScaleY="70675">
        <dgm:presLayoutVars>
          <dgm:bulletEnabled val="1"/>
        </dgm:presLayoutVars>
      </dgm:prSet>
      <dgm:spPr/>
    </dgm:pt>
    <dgm:pt modelId="{8260208B-DAD9-42FF-A8F1-F60799986790}" type="pres">
      <dgm:prSet presAssocID="{CCC8D9E5-837B-4C8B-87B2-2C790866F6CF}" presName="sibTrans" presStyleLbl="sibTrans2D1" presStyleIdx="2" presStyleCnt="3"/>
      <dgm:spPr/>
    </dgm:pt>
    <dgm:pt modelId="{286D648E-C0F5-48B3-96FF-06B64463AB2F}" type="pres">
      <dgm:prSet presAssocID="{CCC8D9E5-837B-4C8B-87B2-2C790866F6CF}" presName="connectorText" presStyleLbl="sibTrans2D1" presStyleIdx="2" presStyleCnt="3"/>
      <dgm:spPr/>
    </dgm:pt>
    <dgm:pt modelId="{38396A83-A948-41FA-A3D7-4C2900061510}" type="pres">
      <dgm:prSet presAssocID="{3941F7B6-E822-4B0F-9F77-E7C26EE7C140}" presName="node" presStyleLbl="node1" presStyleIdx="3" presStyleCnt="4" custScaleY="70675">
        <dgm:presLayoutVars>
          <dgm:bulletEnabled val="1"/>
        </dgm:presLayoutVars>
      </dgm:prSet>
      <dgm:spPr/>
    </dgm:pt>
  </dgm:ptLst>
  <dgm:cxnLst>
    <dgm:cxn modelId="{441BBB12-7B5C-4559-AEC1-5956B6AFBD0E}" type="presOf" srcId="{3941F7B6-E822-4B0F-9F77-E7C26EE7C140}" destId="{38396A83-A948-41FA-A3D7-4C2900061510}" srcOrd="0" destOrd="0" presId="urn:microsoft.com/office/officeart/2005/8/layout/process1"/>
    <dgm:cxn modelId="{CBFF081A-67AE-4FBD-BC56-B258814D5CE3}" srcId="{714207BB-9597-4CF0-9256-B87D523FAF1F}" destId="{3941F7B6-E822-4B0F-9F77-E7C26EE7C140}" srcOrd="3" destOrd="0" parTransId="{4FE3F3B4-3923-4124-B01C-2D8C9871E8B0}" sibTransId="{E6C7E2D0-5166-48C8-B1D7-99BF7CDBC146}"/>
    <dgm:cxn modelId="{D279AA33-DA69-403E-8332-3FD63805A9F3}" type="presOf" srcId="{1658A211-4C0F-4623-98DA-E2F19A258958}" destId="{B7F18790-250C-4C14-BB90-0E5ACDEB523A}" srcOrd="0" destOrd="0" presId="urn:microsoft.com/office/officeart/2005/8/layout/process1"/>
    <dgm:cxn modelId="{7885C23E-C4D6-47A7-ABF0-0805C06D2674}" type="presOf" srcId="{98A19042-00F4-46D3-B736-10942FC7F769}" destId="{90D97C52-7A9B-4C9C-98DA-8C70A40046AD}" srcOrd="0" destOrd="0" presId="urn:microsoft.com/office/officeart/2005/8/layout/process1"/>
    <dgm:cxn modelId="{59AE3545-EBD1-44CD-AA10-4A6562B3F588}" type="presOf" srcId="{CCC8D9E5-837B-4C8B-87B2-2C790866F6CF}" destId="{286D648E-C0F5-48B3-96FF-06B64463AB2F}" srcOrd="1" destOrd="0" presId="urn:microsoft.com/office/officeart/2005/8/layout/process1"/>
    <dgm:cxn modelId="{BA11E055-BF50-44BF-998A-26BCCCB2821E}" type="presOf" srcId="{CCC8D9E5-837B-4C8B-87B2-2C790866F6CF}" destId="{8260208B-DAD9-42FF-A8F1-F60799986790}" srcOrd="0" destOrd="0" presId="urn:microsoft.com/office/officeart/2005/8/layout/process1"/>
    <dgm:cxn modelId="{88FFCC78-30FA-4BCC-BBFE-75A80168AEFB}" type="presOf" srcId="{9AD13C3E-2746-4C64-8A65-97DA2332CEED}" destId="{E61EF9A9-D7C6-4089-95F4-A6D22CEDC920}" srcOrd="1" destOrd="0" presId="urn:microsoft.com/office/officeart/2005/8/layout/process1"/>
    <dgm:cxn modelId="{08ECAE79-D02F-49BF-8E15-25AB51DA01DF}" type="presOf" srcId="{988FE79E-D782-4ADE-96C9-060E2FD002F3}" destId="{248DE05A-DD60-4922-8C76-983681847C62}" srcOrd="1" destOrd="0" presId="urn:microsoft.com/office/officeart/2005/8/layout/process1"/>
    <dgm:cxn modelId="{3694C381-0696-4FA1-AE82-60682BF5040D}" type="presOf" srcId="{9AD13C3E-2746-4C64-8A65-97DA2332CEED}" destId="{E1980A21-20A8-4B9E-8874-9DDFD933A1F9}" srcOrd="0" destOrd="0" presId="urn:microsoft.com/office/officeart/2005/8/layout/process1"/>
    <dgm:cxn modelId="{62B6EC95-52E7-40D8-AF19-71BF08E816CB}" type="presOf" srcId="{6D6FB039-9C62-4D0B-A9E6-BA15F82EC7A7}" destId="{867F2929-BFAF-4BFD-8554-E37107313B5D}" srcOrd="0" destOrd="0" presId="urn:microsoft.com/office/officeart/2005/8/layout/process1"/>
    <dgm:cxn modelId="{1FDF63A2-7449-40F5-A0BF-29AB87C6B01A}" type="presOf" srcId="{714207BB-9597-4CF0-9256-B87D523FAF1F}" destId="{13F26F7D-5582-4C01-85C7-E30056566821}" srcOrd="0" destOrd="0" presId="urn:microsoft.com/office/officeart/2005/8/layout/process1"/>
    <dgm:cxn modelId="{D90B2DA5-1624-4319-9F54-7B0CE88B6201}" srcId="{714207BB-9597-4CF0-9256-B87D523FAF1F}" destId="{6D6FB039-9C62-4D0B-A9E6-BA15F82EC7A7}" srcOrd="2" destOrd="0" parTransId="{C8EA1B51-A8E8-40F2-95D3-A1C4B35385A7}" sibTransId="{CCC8D9E5-837B-4C8B-87B2-2C790866F6CF}"/>
    <dgm:cxn modelId="{ABAC10E7-125D-4F8F-B3F1-E05504199025}" srcId="{714207BB-9597-4CF0-9256-B87D523FAF1F}" destId="{1658A211-4C0F-4623-98DA-E2F19A258958}" srcOrd="0" destOrd="0" parTransId="{B51BF717-DD36-4F8B-BA77-82F4C7D7CD4C}" sibTransId="{988FE79E-D782-4ADE-96C9-060E2FD002F3}"/>
    <dgm:cxn modelId="{05ADDFF3-728D-4644-B500-5CAAF2C554BD}" srcId="{714207BB-9597-4CF0-9256-B87D523FAF1F}" destId="{98A19042-00F4-46D3-B736-10942FC7F769}" srcOrd="1" destOrd="0" parTransId="{D08A4F55-0D2C-49B0-9AEC-46ECE8DF33B8}" sibTransId="{9AD13C3E-2746-4C64-8A65-97DA2332CEED}"/>
    <dgm:cxn modelId="{AFE769F8-F1EF-4A7A-8FE3-0A0BD85B4ED9}" type="presOf" srcId="{988FE79E-D782-4ADE-96C9-060E2FD002F3}" destId="{FCE845A2-4DEB-440F-99A0-ACC59AD4527B}" srcOrd="0" destOrd="0" presId="urn:microsoft.com/office/officeart/2005/8/layout/process1"/>
    <dgm:cxn modelId="{BD349B5E-93DC-421B-B89B-2C24CE8FAEB8}" type="presParOf" srcId="{13F26F7D-5582-4C01-85C7-E30056566821}" destId="{B7F18790-250C-4C14-BB90-0E5ACDEB523A}" srcOrd="0" destOrd="0" presId="urn:microsoft.com/office/officeart/2005/8/layout/process1"/>
    <dgm:cxn modelId="{7791C529-65E0-4978-B18B-68011EFC1C65}" type="presParOf" srcId="{13F26F7D-5582-4C01-85C7-E30056566821}" destId="{FCE845A2-4DEB-440F-99A0-ACC59AD4527B}" srcOrd="1" destOrd="0" presId="urn:microsoft.com/office/officeart/2005/8/layout/process1"/>
    <dgm:cxn modelId="{5A6843EF-A2AD-4D7D-9241-85E5C1941F5A}" type="presParOf" srcId="{FCE845A2-4DEB-440F-99A0-ACC59AD4527B}" destId="{248DE05A-DD60-4922-8C76-983681847C62}" srcOrd="0" destOrd="0" presId="urn:microsoft.com/office/officeart/2005/8/layout/process1"/>
    <dgm:cxn modelId="{D91231A9-8E89-4A2C-9834-0BB3EE04444A}" type="presParOf" srcId="{13F26F7D-5582-4C01-85C7-E30056566821}" destId="{90D97C52-7A9B-4C9C-98DA-8C70A40046AD}" srcOrd="2" destOrd="0" presId="urn:microsoft.com/office/officeart/2005/8/layout/process1"/>
    <dgm:cxn modelId="{B9B6A415-887A-4689-8B68-ACE38D8FE466}" type="presParOf" srcId="{13F26F7D-5582-4C01-85C7-E30056566821}" destId="{E1980A21-20A8-4B9E-8874-9DDFD933A1F9}" srcOrd="3" destOrd="0" presId="urn:microsoft.com/office/officeart/2005/8/layout/process1"/>
    <dgm:cxn modelId="{1F1A3A4F-1611-4A95-8CDC-22A3A312CBFC}" type="presParOf" srcId="{E1980A21-20A8-4B9E-8874-9DDFD933A1F9}" destId="{E61EF9A9-D7C6-4089-95F4-A6D22CEDC920}" srcOrd="0" destOrd="0" presId="urn:microsoft.com/office/officeart/2005/8/layout/process1"/>
    <dgm:cxn modelId="{94F8E779-C761-4C5E-9D87-6BF02827EE28}" type="presParOf" srcId="{13F26F7D-5582-4C01-85C7-E30056566821}" destId="{867F2929-BFAF-4BFD-8554-E37107313B5D}" srcOrd="4" destOrd="0" presId="urn:microsoft.com/office/officeart/2005/8/layout/process1"/>
    <dgm:cxn modelId="{C60D77F5-E3EB-4D3E-B63B-5E3C791C3F06}" type="presParOf" srcId="{13F26F7D-5582-4C01-85C7-E30056566821}" destId="{8260208B-DAD9-42FF-A8F1-F60799986790}" srcOrd="5" destOrd="0" presId="urn:microsoft.com/office/officeart/2005/8/layout/process1"/>
    <dgm:cxn modelId="{0878583F-0D81-48E7-86C9-C68317645D27}" type="presParOf" srcId="{8260208B-DAD9-42FF-A8F1-F60799986790}" destId="{286D648E-C0F5-48B3-96FF-06B64463AB2F}" srcOrd="0" destOrd="0" presId="urn:microsoft.com/office/officeart/2005/8/layout/process1"/>
    <dgm:cxn modelId="{C81BAA51-EE09-4F00-8044-B89687CE9514}" type="presParOf" srcId="{13F26F7D-5582-4C01-85C7-E30056566821}" destId="{38396A83-A948-41FA-A3D7-4C2900061510}"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14207BB-9597-4CF0-9256-B87D523FAF1F}" type="doc">
      <dgm:prSet loTypeId="urn:microsoft.com/office/officeart/2005/8/layout/process1" loCatId="process" qsTypeId="urn:microsoft.com/office/officeart/2005/8/quickstyle/simple1" qsCatId="simple" csTypeId="urn:microsoft.com/office/officeart/2005/8/colors/colorful2" csCatId="colorful" phldr="1"/>
      <dgm:spPr/>
      <dgm:t>
        <a:bodyPr/>
        <a:lstStyle/>
        <a:p>
          <a:endParaRPr lang="en-US"/>
        </a:p>
      </dgm:t>
    </dgm:pt>
    <dgm:pt modelId="{1658A211-4C0F-4623-98DA-E2F19A258958}">
      <dgm:prSet phldrT="[Text]" custT="1"/>
      <dgm:spPr/>
      <dgm:t>
        <a:bodyPr/>
        <a:lstStyle/>
        <a:p>
          <a:pPr>
            <a:spcAft>
              <a:spcPts val="0"/>
            </a:spcAft>
          </a:pPr>
          <a:r>
            <a:rPr lang="en-US" altLang="zh-CN" sz="2000" dirty="0"/>
            <a:t>Staff</a:t>
          </a:r>
          <a:endParaRPr lang="en-US" sz="2400" dirty="0"/>
        </a:p>
        <a:p>
          <a:pPr>
            <a:spcAft>
              <a:spcPts val="0"/>
            </a:spcAft>
          </a:pPr>
          <a:r>
            <a:rPr lang="en-US" sz="1400" dirty="0">
              <a:solidFill>
                <a:schemeClr val="accent3">
                  <a:lumMod val="20000"/>
                  <a:lumOff val="80000"/>
                </a:schemeClr>
              </a:solidFill>
            </a:rPr>
            <a:t>(Linda - 100030)</a:t>
          </a:r>
        </a:p>
      </dgm:t>
    </dgm:pt>
    <dgm:pt modelId="{B51BF717-DD36-4F8B-BA77-82F4C7D7CD4C}" type="parTrans" cxnId="{ABAC10E7-125D-4F8F-B3F1-E05504199025}">
      <dgm:prSet/>
      <dgm:spPr/>
      <dgm:t>
        <a:bodyPr/>
        <a:lstStyle/>
        <a:p>
          <a:endParaRPr lang="en-US"/>
        </a:p>
      </dgm:t>
    </dgm:pt>
    <dgm:pt modelId="{988FE79E-D782-4ADE-96C9-060E2FD002F3}" type="sibTrans" cxnId="{ABAC10E7-125D-4F8F-B3F1-E05504199025}">
      <dgm:prSet/>
      <dgm:spPr/>
      <dgm:t>
        <a:bodyPr/>
        <a:lstStyle/>
        <a:p>
          <a:endParaRPr lang="en-US"/>
        </a:p>
      </dgm:t>
    </dgm:pt>
    <dgm:pt modelId="{98A19042-00F4-46D3-B736-10942FC7F769}">
      <dgm:prSet phldrT="[Text]" custT="1"/>
      <dgm:spPr>
        <a:solidFill>
          <a:srgbClr val="004B87"/>
        </a:solidFill>
      </dgm:spPr>
      <dgm:t>
        <a:bodyPr/>
        <a:lstStyle/>
        <a:p>
          <a:pPr>
            <a:spcAft>
              <a:spcPts val="0"/>
            </a:spcAft>
          </a:pPr>
          <a:r>
            <a:rPr lang="en-US" sz="2000" dirty="0"/>
            <a:t>Manager</a:t>
          </a:r>
          <a:endParaRPr lang="en-US" sz="2400" dirty="0"/>
        </a:p>
        <a:p>
          <a:pPr>
            <a:spcAft>
              <a:spcPts val="0"/>
            </a:spcAft>
          </a:pPr>
          <a:r>
            <a:rPr lang="en-US" sz="1400" dirty="0">
              <a:solidFill>
                <a:schemeClr val="accent3">
                  <a:lumMod val="20000"/>
                  <a:lumOff val="80000"/>
                </a:schemeClr>
              </a:solidFill>
            </a:rPr>
            <a:t>(</a:t>
          </a:r>
          <a:r>
            <a:rPr lang="en-US" altLang="zh-CN" sz="1400" dirty="0">
              <a:solidFill>
                <a:schemeClr val="accent3">
                  <a:lumMod val="20000"/>
                  <a:lumOff val="80000"/>
                </a:schemeClr>
              </a:solidFill>
            </a:rPr>
            <a:t>Monica - 100020</a:t>
          </a:r>
          <a:r>
            <a:rPr lang="en-US" sz="1400" dirty="0">
              <a:solidFill>
                <a:schemeClr val="accent3">
                  <a:lumMod val="20000"/>
                  <a:lumOff val="80000"/>
                </a:schemeClr>
              </a:solidFill>
            </a:rPr>
            <a:t>)</a:t>
          </a:r>
        </a:p>
      </dgm:t>
    </dgm:pt>
    <dgm:pt modelId="{9AD13C3E-2746-4C64-8A65-97DA2332CEED}" type="sibTrans" cxnId="{05ADDFF3-728D-4644-B500-5CAAF2C554BD}">
      <dgm:prSet/>
      <dgm:spPr/>
      <dgm:t>
        <a:bodyPr/>
        <a:lstStyle/>
        <a:p>
          <a:endParaRPr lang="en-US"/>
        </a:p>
      </dgm:t>
    </dgm:pt>
    <dgm:pt modelId="{D08A4F55-0D2C-49B0-9AEC-46ECE8DF33B8}" type="parTrans" cxnId="{05ADDFF3-728D-4644-B500-5CAAF2C554BD}">
      <dgm:prSet/>
      <dgm:spPr/>
      <dgm:t>
        <a:bodyPr/>
        <a:lstStyle/>
        <a:p>
          <a:endParaRPr lang="en-US"/>
        </a:p>
      </dgm:t>
    </dgm:pt>
    <dgm:pt modelId="{13F26F7D-5582-4C01-85C7-E30056566821}" type="pres">
      <dgm:prSet presAssocID="{714207BB-9597-4CF0-9256-B87D523FAF1F}" presName="Name0" presStyleCnt="0">
        <dgm:presLayoutVars>
          <dgm:dir/>
          <dgm:resizeHandles val="exact"/>
        </dgm:presLayoutVars>
      </dgm:prSet>
      <dgm:spPr/>
    </dgm:pt>
    <dgm:pt modelId="{B7F18790-250C-4C14-BB90-0E5ACDEB523A}" type="pres">
      <dgm:prSet presAssocID="{1658A211-4C0F-4623-98DA-E2F19A258958}" presName="node" presStyleLbl="node1" presStyleIdx="0" presStyleCnt="2" custScaleY="69953">
        <dgm:presLayoutVars>
          <dgm:bulletEnabled val="1"/>
        </dgm:presLayoutVars>
      </dgm:prSet>
      <dgm:spPr/>
    </dgm:pt>
    <dgm:pt modelId="{FCE845A2-4DEB-440F-99A0-ACC59AD4527B}" type="pres">
      <dgm:prSet presAssocID="{988FE79E-D782-4ADE-96C9-060E2FD002F3}" presName="sibTrans" presStyleLbl="sibTrans2D1" presStyleIdx="0" presStyleCnt="1"/>
      <dgm:spPr/>
    </dgm:pt>
    <dgm:pt modelId="{248DE05A-DD60-4922-8C76-983681847C62}" type="pres">
      <dgm:prSet presAssocID="{988FE79E-D782-4ADE-96C9-060E2FD002F3}" presName="connectorText" presStyleLbl="sibTrans2D1" presStyleIdx="0" presStyleCnt="1"/>
      <dgm:spPr/>
    </dgm:pt>
    <dgm:pt modelId="{90D97C52-7A9B-4C9C-98DA-8C70A40046AD}" type="pres">
      <dgm:prSet presAssocID="{98A19042-00F4-46D3-B736-10942FC7F769}" presName="node" presStyleLbl="node1" presStyleIdx="1" presStyleCnt="2" custScaleY="69953" custLinFactNeighborX="1668">
        <dgm:presLayoutVars>
          <dgm:bulletEnabled val="1"/>
        </dgm:presLayoutVars>
      </dgm:prSet>
      <dgm:spPr/>
    </dgm:pt>
  </dgm:ptLst>
  <dgm:cxnLst>
    <dgm:cxn modelId="{7F4B4529-74B8-4BA8-9E3A-5B91C1650EC8}" type="presOf" srcId="{988FE79E-D782-4ADE-96C9-060E2FD002F3}" destId="{FCE845A2-4DEB-440F-99A0-ACC59AD4527B}" srcOrd="0" destOrd="0" presId="urn:microsoft.com/office/officeart/2005/8/layout/process1"/>
    <dgm:cxn modelId="{6DD0933B-B8F0-4884-A42E-D47AF3C94954}" type="presOf" srcId="{1658A211-4C0F-4623-98DA-E2F19A258958}" destId="{B7F18790-250C-4C14-BB90-0E5ACDEB523A}" srcOrd="0" destOrd="0" presId="urn:microsoft.com/office/officeart/2005/8/layout/process1"/>
    <dgm:cxn modelId="{0C64CF70-F8B0-4E62-9BAF-F774C718C721}" type="presOf" srcId="{988FE79E-D782-4ADE-96C9-060E2FD002F3}" destId="{248DE05A-DD60-4922-8C76-983681847C62}" srcOrd="1" destOrd="0" presId="urn:microsoft.com/office/officeart/2005/8/layout/process1"/>
    <dgm:cxn modelId="{F8FC1182-08AE-4DCF-95D5-00CCE5A2C408}" type="presOf" srcId="{98A19042-00F4-46D3-B736-10942FC7F769}" destId="{90D97C52-7A9B-4C9C-98DA-8C70A40046AD}" srcOrd="0" destOrd="0" presId="urn:microsoft.com/office/officeart/2005/8/layout/process1"/>
    <dgm:cxn modelId="{ABAC10E7-125D-4F8F-B3F1-E05504199025}" srcId="{714207BB-9597-4CF0-9256-B87D523FAF1F}" destId="{1658A211-4C0F-4623-98DA-E2F19A258958}" srcOrd="0" destOrd="0" parTransId="{B51BF717-DD36-4F8B-BA77-82F4C7D7CD4C}" sibTransId="{988FE79E-D782-4ADE-96C9-060E2FD002F3}"/>
    <dgm:cxn modelId="{05ADDFF3-728D-4644-B500-5CAAF2C554BD}" srcId="{714207BB-9597-4CF0-9256-B87D523FAF1F}" destId="{98A19042-00F4-46D3-B736-10942FC7F769}" srcOrd="1" destOrd="0" parTransId="{D08A4F55-0D2C-49B0-9AEC-46ECE8DF33B8}" sibTransId="{9AD13C3E-2746-4C64-8A65-97DA2332CEED}"/>
    <dgm:cxn modelId="{CCF967FA-1EF2-4BC1-9613-92A47EED80AA}" type="presOf" srcId="{714207BB-9597-4CF0-9256-B87D523FAF1F}" destId="{13F26F7D-5582-4C01-85C7-E30056566821}" srcOrd="0" destOrd="0" presId="urn:microsoft.com/office/officeart/2005/8/layout/process1"/>
    <dgm:cxn modelId="{9BEBE635-711B-4F3B-9238-BE53647FA9A5}" type="presParOf" srcId="{13F26F7D-5582-4C01-85C7-E30056566821}" destId="{B7F18790-250C-4C14-BB90-0E5ACDEB523A}" srcOrd="0" destOrd="0" presId="urn:microsoft.com/office/officeart/2005/8/layout/process1"/>
    <dgm:cxn modelId="{F0D263D7-FB96-4FB9-B3A0-4E959A5E7FFA}" type="presParOf" srcId="{13F26F7D-5582-4C01-85C7-E30056566821}" destId="{FCE845A2-4DEB-440F-99A0-ACC59AD4527B}" srcOrd="1" destOrd="0" presId="urn:microsoft.com/office/officeart/2005/8/layout/process1"/>
    <dgm:cxn modelId="{28B7CE56-1B98-48D5-8ACD-B304C88F559E}" type="presParOf" srcId="{FCE845A2-4DEB-440F-99A0-ACC59AD4527B}" destId="{248DE05A-DD60-4922-8C76-983681847C62}" srcOrd="0" destOrd="0" presId="urn:microsoft.com/office/officeart/2005/8/layout/process1"/>
    <dgm:cxn modelId="{FCCE17C0-3193-4E95-81F2-AE707D1C6A14}" type="presParOf" srcId="{13F26F7D-5582-4C01-85C7-E30056566821}" destId="{90D97C52-7A9B-4C9C-98DA-8C70A40046AD}"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14207BB-9597-4CF0-9256-B87D523FAF1F}" type="doc">
      <dgm:prSet loTypeId="urn:microsoft.com/office/officeart/2005/8/layout/process1" loCatId="process" qsTypeId="urn:microsoft.com/office/officeart/2005/8/quickstyle/simple1" qsCatId="simple" csTypeId="urn:microsoft.com/office/officeart/2005/8/colors/colorful2" csCatId="colorful" phldr="1"/>
      <dgm:spPr/>
      <dgm:t>
        <a:bodyPr/>
        <a:lstStyle/>
        <a:p>
          <a:endParaRPr lang="en-US"/>
        </a:p>
      </dgm:t>
    </dgm:pt>
    <dgm:pt modelId="{1658A211-4C0F-4623-98DA-E2F19A258958}">
      <dgm:prSet phldrT="[Text]" custT="1"/>
      <dgm:spPr>
        <a:solidFill>
          <a:srgbClr val="230E60"/>
        </a:solidFill>
      </dgm:spPr>
      <dgm:t>
        <a:bodyPr/>
        <a:lstStyle/>
        <a:p>
          <a:pPr>
            <a:spcAft>
              <a:spcPts val="0"/>
            </a:spcAft>
          </a:pPr>
          <a:r>
            <a:rPr lang="en-US" altLang="zh-CN" sz="2000" dirty="0"/>
            <a:t>Purchaser</a:t>
          </a:r>
          <a:endParaRPr lang="en-US" altLang="zh-CN" sz="2400" dirty="0"/>
        </a:p>
        <a:p>
          <a:pPr>
            <a:spcAft>
              <a:spcPts val="0"/>
            </a:spcAft>
          </a:pPr>
          <a:r>
            <a:rPr lang="en-US" sz="1400" dirty="0">
              <a:solidFill>
                <a:schemeClr val="accent3">
                  <a:lumMod val="20000"/>
                  <a:lumOff val="80000"/>
                </a:schemeClr>
              </a:solidFill>
            </a:rPr>
            <a:t>(Purchaser 100040)</a:t>
          </a:r>
        </a:p>
      </dgm:t>
    </dgm:pt>
    <dgm:pt modelId="{B51BF717-DD36-4F8B-BA77-82F4C7D7CD4C}" type="parTrans" cxnId="{ABAC10E7-125D-4F8F-B3F1-E05504199025}">
      <dgm:prSet/>
      <dgm:spPr/>
      <dgm:t>
        <a:bodyPr/>
        <a:lstStyle/>
        <a:p>
          <a:endParaRPr lang="en-US"/>
        </a:p>
      </dgm:t>
    </dgm:pt>
    <dgm:pt modelId="{988FE79E-D782-4ADE-96C9-060E2FD002F3}" type="sibTrans" cxnId="{ABAC10E7-125D-4F8F-B3F1-E05504199025}">
      <dgm:prSet/>
      <dgm:spPr/>
      <dgm:t>
        <a:bodyPr/>
        <a:lstStyle/>
        <a:p>
          <a:endParaRPr lang="en-US"/>
        </a:p>
      </dgm:t>
    </dgm:pt>
    <dgm:pt modelId="{98A19042-00F4-46D3-B736-10942FC7F769}">
      <dgm:prSet phldrT="[Text]" custT="1"/>
      <dgm:spPr>
        <a:solidFill>
          <a:srgbClr val="230E60"/>
        </a:solidFill>
      </dgm:spPr>
      <dgm:t>
        <a:bodyPr/>
        <a:lstStyle/>
        <a:p>
          <a:pPr>
            <a:spcAft>
              <a:spcPts val="0"/>
            </a:spcAft>
          </a:pPr>
          <a:r>
            <a:rPr lang="en-US" altLang="zh-CN" sz="2000" dirty="0"/>
            <a:t>General Mgr.</a:t>
          </a:r>
        </a:p>
        <a:p>
          <a:pPr>
            <a:spcAft>
              <a:spcPts val="0"/>
            </a:spcAft>
          </a:pPr>
          <a:r>
            <a:rPr lang="en-US" altLang="zh-CN" sz="1400" dirty="0"/>
            <a:t>(100070)</a:t>
          </a:r>
        </a:p>
      </dgm:t>
    </dgm:pt>
    <dgm:pt modelId="{9AD13C3E-2746-4C64-8A65-97DA2332CEED}" type="sibTrans" cxnId="{05ADDFF3-728D-4644-B500-5CAAF2C554BD}">
      <dgm:prSet/>
      <dgm:spPr/>
      <dgm:t>
        <a:bodyPr/>
        <a:lstStyle/>
        <a:p>
          <a:endParaRPr lang="en-US"/>
        </a:p>
      </dgm:t>
    </dgm:pt>
    <dgm:pt modelId="{D08A4F55-0D2C-49B0-9AEC-46ECE8DF33B8}" type="parTrans" cxnId="{05ADDFF3-728D-4644-B500-5CAAF2C554BD}">
      <dgm:prSet/>
      <dgm:spPr/>
      <dgm:t>
        <a:bodyPr/>
        <a:lstStyle/>
        <a:p>
          <a:endParaRPr lang="en-US"/>
        </a:p>
      </dgm:t>
    </dgm:pt>
    <dgm:pt modelId="{13F26F7D-5582-4C01-85C7-E30056566821}" type="pres">
      <dgm:prSet presAssocID="{714207BB-9597-4CF0-9256-B87D523FAF1F}" presName="Name0" presStyleCnt="0">
        <dgm:presLayoutVars>
          <dgm:dir/>
          <dgm:resizeHandles val="exact"/>
        </dgm:presLayoutVars>
      </dgm:prSet>
      <dgm:spPr/>
    </dgm:pt>
    <dgm:pt modelId="{B7F18790-250C-4C14-BB90-0E5ACDEB523A}" type="pres">
      <dgm:prSet presAssocID="{1658A211-4C0F-4623-98DA-E2F19A258958}" presName="node" presStyleLbl="node1" presStyleIdx="0" presStyleCnt="2" custScaleY="61312" custLinFactNeighborX="15898" custLinFactNeighborY="-28068">
        <dgm:presLayoutVars>
          <dgm:bulletEnabled val="1"/>
        </dgm:presLayoutVars>
      </dgm:prSet>
      <dgm:spPr/>
    </dgm:pt>
    <dgm:pt modelId="{FCE845A2-4DEB-440F-99A0-ACC59AD4527B}" type="pres">
      <dgm:prSet presAssocID="{988FE79E-D782-4ADE-96C9-060E2FD002F3}" presName="sibTrans" presStyleLbl="sibTrans2D1" presStyleIdx="0" presStyleCnt="1" custScaleX="116515" custScaleY="88200" custLinFactNeighborX="13032" custLinFactNeighborY="10851"/>
      <dgm:spPr/>
    </dgm:pt>
    <dgm:pt modelId="{248DE05A-DD60-4922-8C76-983681847C62}" type="pres">
      <dgm:prSet presAssocID="{988FE79E-D782-4ADE-96C9-060E2FD002F3}" presName="connectorText" presStyleLbl="sibTrans2D1" presStyleIdx="0" presStyleCnt="1"/>
      <dgm:spPr/>
    </dgm:pt>
    <dgm:pt modelId="{90D97C52-7A9B-4C9C-98DA-8C70A40046AD}" type="pres">
      <dgm:prSet presAssocID="{98A19042-00F4-46D3-B736-10942FC7F769}" presName="node" presStyleLbl="node1" presStyleIdx="1" presStyleCnt="2" custScaleY="61312" custLinFactNeighborX="-11002" custLinFactNeighborY="-26708">
        <dgm:presLayoutVars>
          <dgm:bulletEnabled val="1"/>
        </dgm:presLayoutVars>
      </dgm:prSet>
      <dgm:spPr/>
    </dgm:pt>
  </dgm:ptLst>
  <dgm:cxnLst>
    <dgm:cxn modelId="{8EA02562-33B7-470A-A38B-83A854CC8DCB}" type="presOf" srcId="{714207BB-9597-4CF0-9256-B87D523FAF1F}" destId="{13F26F7D-5582-4C01-85C7-E30056566821}" srcOrd="0" destOrd="0" presId="urn:microsoft.com/office/officeart/2005/8/layout/process1"/>
    <dgm:cxn modelId="{5DFFFE43-9817-4ADB-8F81-C90854816519}" type="presOf" srcId="{988FE79E-D782-4ADE-96C9-060E2FD002F3}" destId="{248DE05A-DD60-4922-8C76-983681847C62}" srcOrd="1" destOrd="0" presId="urn:microsoft.com/office/officeart/2005/8/layout/process1"/>
    <dgm:cxn modelId="{63E35B50-C407-46C5-982B-80BA8A0F9002}" type="presOf" srcId="{988FE79E-D782-4ADE-96C9-060E2FD002F3}" destId="{FCE845A2-4DEB-440F-99A0-ACC59AD4527B}" srcOrd="0" destOrd="0" presId="urn:microsoft.com/office/officeart/2005/8/layout/process1"/>
    <dgm:cxn modelId="{19632857-96EA-43C2-96F7-379652A50EA9}" type="presOf" srcId="{1658A211-4C0F-4623-98DA-E2F19A258958}" destId="{B7F18790-250C-4C14-BB90-0E5ACDEB523A}" srcOrd="0" destOrd="0" presId="urn:microsoft.com/office/officeart/2005/8/layout/process1"/>
    <dgm:cxn modelId="{23DA9F8F-F84E-47B5-8035-ED07FA31BF68}" type="presOf" srcId="{98A19042-00F4-46D3-B736-10942FC7F769}" destId="{90D97C52-7A9B-4C9C-98DA-8C70A40046AD}" srcOrd="0" destOrd="0" presId="urn:microsoft.com/office/officeart/2005/8/layout/process1"/>
    <dgm:cxn modelId="{ABAC10E7-125D-4F8F-B3F1-E05504199025}" srcId="{714207BB-9597-4CF0-9256-B87D523FAF1F}" destId="{1658A211-4C0F-4623-98DA-E2F19A258958}" srcOrd="0" destOrd="0" parTransId="{B51BF717-DD36-4F8B-BA77-82F4C7D7CD4C}" sibTransId="{988FE79E-D782-4ADE-96C9-060E2FD002F3}"/>
    <dgm:cxn modelId="{05ADDFF3-728D-4644-B500-5CAAF2C554BD}" srcId="{714207BB-9597-4CF0-9256-B87D523FAF1F}" destId="{98A19042-00F4-46D3-B736-10942FC7F769}" srcOrd="1" destOrd="0" parTransId="{D08A4F55-0D2C-49B0-9AEC-46ECE8DF33B8}" sibTransId="{9AD13C3E-2746-4C64-8A65-97DA2332CEED}"/>
    <dgm:cxn modelId="{3967F0D6-30B8-4992-A841-E7DE8EC321A3}" type="presParOf" srcId="{13F26F7D-5582-4C01-85C7-E30056566821}" destId="{B7F18790-250C-4C14-BB90-0E5ACDEB523A}" srcOrd="0" destOrd="0" presId="urn:microsoft.com/office/officeart/2005/8/layout/process1"/>
    <dgm:cxn modelId="{7CBDBFE8-542F-472C-B23A-638077E699ED}" type="presParOf" srcId="{13F26F7D-5582-4C01-85C7-E30056566821}" destId="{FCE845A2-4DEB-440F-99A0-ACC59AD4527B}" srcOrd="1" destOrd="0" presId="urn:microsoft.com/office/officeart/2005/8/layout/process1"/>
    <dgm:cxn modelId="{A0A37870-9E47-4590-A808-292E97E91EE3}" type="presParOf" srcId="{FCE845A2-4DEB-440F-99A0-ACC59AD4527B}" destId="{248DE05A-DD60-4922-8C76-983681847C62}" srcOrd="0" destOrd="0" presId="urn:microsoft.com/office/officeart/2005/8/layout/process1"/>
    <dgm:cxn modelId="{30AFCE4B-5F23-4BEA-834C-4D55D75FAE76}" type="presParOf" srcId="{13F26F7D-5582-4C01-85C7-E30056566821}" destId="{90D97C52-7A9B-4C9C-98DA-8C70A40046AD}" srcOrd="2"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14207BB-9597-4CF0-9256-B87D523FAF1F}"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en-US"/>
        </a:p>
      </dgm:t>
    </dgm:pt>
    <dgm:pt modelId="{1658A211-4C0F-4623-98DA-E2F19A258958}">
      <dgm:prSet phldrT="[Text]"/>
      <dgm:spPr/>
      <dgm:t>
        <a:bodyPr/>
        <a:lstStyle/>
        <a:p>
          <a:pPr>
            <a:spcAft>
              <a:spcPts val="0"/>
            </a:spcAft>
          </a:pPr>
          <a:r>
            <a:rPr lang="en-US" dirty="0"/>
            <a:t>PO </a:t>
          </a:r>
        </a:p>
        <a:p>
          <a:pPr>
            <a:spcAft>
              <a:spcPts val="0"/>
            </a:spcAft>
          </a:pPr>
          <a:r>
            <a:rPr lang="en-US" dirty="0"/>
            <a:t>Request</a:t>
          </a:r>
        </a:p>
      </dgm:t>
    </dgm:pt>
    <dgm:pt modelId="{B51BF717-DD36-4F8B-BA77-82F4C7D7CD4C}" type="parTrans" cxnId="{ABAC10E7-125D-4F8F-B3F1-E05504199025}">
      <dgm:prSet/>
      <dgm:spPr/>
      <dgm:t>
        <a:bodyPr/>
        <a:lstStyle/>
        <a:p>
          <a:endParaRPr lang="en-US"/>
        </a:p>
      </dgm:t>
    </dgm:pt>
    <dgm:pt modelId="{988FE79E-D782-4ADE-96C9-060E2FD002F3}" type="sibTrans" cxnId="{ABAC10E7-125D-4F8F-B3F1-E05504199025}">
      <dgm:prSet/>
      <dgm:spPr/>
      <dgm:t>
        <a:bodyPr/>
        <a:lstStyle/>
        <a:p>
          <a:endParaRPr lang="en-US"/>
        </a:p>
      </dgm:t>
    </dgm:pt>
    <dgm:pt modelId="{98A19042-00F4-46D3-B736-10942FC7F769}">
      <dgm:prSet phldrT="[Text]"/>
      <dgm:spPr/>
      <dgm:t>
        <a:bodyPr/>
        <a:lstStyle/>
        <a:p>
          <a:pPr>
            <a:spcAft>
              <a:spcPts val="0"/>
            </a:spcAft>
          </a:pPr>
          <a:r>
            <a:rPr lang="en-US" dirty="0"/>
            <a:t>Sage 300</a:t>
          </a:r>
        </a:p>
        <a:p>
          <a:pPr>
            <a:spcAft>
              <a:spcPts val="0"/>
            </a:spcAft>
          </a:pPr>
          <a:r>
            <a:rPr lang="en-US" dirty="0"/>
            <a:t>Purchase Order</a:t>
          </a:r>
        </a:p>
      </dgm:t>
    </dgm:pt>
    <dgm:pt modelId="{D08A4F55-0D2C-49B0-9AEC-46ECE8DF33B8}" type="parTrans" cxnId="{05ADDFF3-728D-4644-B500-5CAAF2C554BD}">
      <dgm:prSet/>
      <dgm:spPr/>
      <dgm:t>
        <a:bodyPr/>
        <a:lstStyle/>
        <a:p>
          <a:endParaRPr lang="en-US"/>
        </a:p>
      </dgm:t>
    </dgm:pt>
    <dgm:pt modelId="{9AD13C3E-2746-4C64-8A65-97DA2332CEED}" type="sibTrans" cxnId="{05ADDFF3-728D-4644-B500-5CAAF2C554BD}">
      <dgm:prSet/>
      <dgm:spPr/>
      <dgm:t>
        <a:bodyPr/>
        <a:lstStyle/>
        <a:p>
          <a:endParaRPr lang="en-US"/>
        </a:p>
      </dgm:t>
    </dgm:pt>
    <dgm:pt modelId="{6D6FB039-9C62-4D0B-A9E6-BA15F82EC7A7}">
      <dgm:prSet phldrT="[Text]"/>
      <dgm:spPr/>
      <dgm:t>
        <a:bodyPr/>
        <a:lstStyle/>
        <a:p>
          <a:pPr>
            <a:spcAft>
              <a:spcPts val="0"/>
            </a:spcAft>
          </a:pPr>
          <a:r>
            <a:rPr lang="en-US" dirty="0"/>
            <a:t>Supplier</a:t>
          </a:r>
        </a:p>
      </dgm:t>
    </dgm:pt>
    <dgm:pt modelId="{C8EA1B51-A8E8-40F2-95D3-A1C4B35385A7}" type="parTrans" cxnId="{D90B2DA5-1624-4319-9F54-7B0CE88B6201}">
      <dgm:prSet/>
      <dgm:spPr/>
      <dgm:t>
        <a:bodyPr/>
        <a:lstStyle/>
        <a:p>
          <a:endParaRPr lang="en-US"/>
        </a:p>
      </dgm:t>
    </dgm:pt>
    <dgm:pt modelId="{CCC8D9E5-837B-4C8B-87B2-2C790866F6CF}" type="sibTrans" cxnId="{D90B2DA5-1624-4319-9F54-7B0CE88B6201}">
      <dgm:prSet/>
      <dgm:spPr/>
      <dgm:t>
        <a:bodyPr/>
        <a:lstStyle/>
        <a:p>
          <a:endParaRPr lang="en-US"/>
        </a:p>
      </dgm:t>
    </dgm:pt>
    <dgm:pt modelId="{58F8248D-6525-481E-9FC0-EDD143850861}">
      <dgm:prSet phldrT="[Text]"/>
      <dgm:spPr/>
      <dgm:t>
        <a:bodyPr/>
        <a:lstStyle/>
        <a:p>
          <a:r>
            <a:rPr lang="en-US" dirty="0"/>
            <a:t>Goods receiving</a:t>
          </a:r>
        </a:p>
        <a:p>
          <a:r>
            <a:rPr lang="en-US" dirty="0"/>
            <a:t>&amp; Invoicing</a:t>
          </a:r>
        </a:p>
      </dgm:t>
    </dgm:pt>
    <dgm:pt modelId="{FE905E2C-A8B1-4C00-964B-10F75AF10AA6}" type="parTrans" cxnId="{8E2D33D2-D03E-4E98-9575-D6642AE796B6}">
      <dgm:prSet/>
      <dgm:spPr/>
      <dgm:t>
        <a:bodyPr/>
        <a:lstStyle/>
        <a:p>
          <a:endParaRPr lang="zh-CN" altLang="en-US"/>
        </a:p>
      </dgm:t>
    </dgm:pt>
    <dgm:pt modelId="{C2BBA6EA-9789-4805-BA3D-30CEFDEAFD6A}" type="sibTrans" cxnId="{8E2D33D2-D03E-4E98-9575-D6642AE796B6}">
      <dgm:prSet/>
      <dgm:spPr/>
      <dgm:t>
        <a:bodyPr/>
        <a:lstStyle/>
        <a:p>
          <a:endParaRPr lang="zh-CN" altLang="en-US"/>
        </a:p>
      </dgm:t>
    </dgm:pt>
    <dgm:pt modelId="{13F26F7D-5582-4C01-85C7-E30056566821}" type="pres">
      <dgm:prSet presAssocID="{714207BB-9597-4CF0-9256-B87D523FAF1F}" presName="Name0" presStyleCnt="0">
        <dgm:presLayoutVars>
          <dgm:dir/>
          <dgm:resizeHandles val="exact"/>
        </dgm:presLayoutVars>
      </dgm:prSet>
      <dgm:spPr/>
    </dgm:pt>
    <dgm:pt modelId="{B7F18790-250C-4C14-BB90-0E5ACDEB523A}" type="pres">
      <dgm:prSet presAssocID="{1658A211-4C0F-4623-98DA-E2F19A258958}" presName="node" presStyleLbl="node1" presStyleIdx="0" presStyleCnt="4" custScaleY="70675">
        <dgm:presLayoutVars>
          <dgm:bulletEnabled val="1"/>
        </dgm:presLayoutVars>
      </dgm:prSet>
      <dgm:spPr/>
    </dgm:pt>
    <dgm:pt modelId="{FCE845A2-4DEB-440F-99A0-ACC59AD4527B}" type="pres">
      <dgm:prSet presAssocID="{988FE79E-D782-4ADE-96C9-060E2FD002F3}" presName="sibTrans" presStyleLbl="sibTrans2D1" presStyleIdx="0" presStyleCnt="3"/>
      <dgm:spPr/>
    </dgm:pt>
    <dgm:pt modelId="{248DE05A-DD60-4922-8C76-983681847C62}" type="pres">
      <dgm:prSet presAssocID="{988FE79E-D782-4ADE-96C9-060E2FD002F3}" presName="connectorText" presStyleLbl="sibTrans2D1" presStyleIdx="0" presStyleCnt="3"/>
      <dgm:spPr/>
    </dgm:pt>
    <dgm:pt modelId="{90D97C52-7A9B-4C9C-98DA-8C70A40046AD}" type="pres">
      <dgm:prSet presAssocID="{98A19042-00F4-46D3-B736-10942FC7F769}" presName="node" presStyleLbl="node1" presStyleIdx="1" presStyleCnt="4" custScaleY="70675">
        <dgm:presLayoutVars>
          <dgm:bulletEnabled val="1"/>
        </dgm:presLayoutVars>
      </dgm:prSet>
      <dgm:spPr/>
    </dgm:pt>
    <dgm:pt modelId="{E1980A21-20A8-4B9E-8874-9DDFD933A1F9}" type="pres">
      <dgm:prSet presAssocID="{9AD13C3E-2746-4C64-8A65-97DA2332CEED}" presName="sibTrans" presStyleLbl="sibTrans2D1" presStyleIdx="1" presStyleCnt="3"/>
      <dgm:spPr/>
    </dgm:pt>
    <dgm:pt modelId="{E61EF9A9-D7C6-4089-95F4-A6D22CEDC920}" type="pres">
      <dgm:prSet presAssocID="{9AD13C3E-2746-4C64-8A65-97DA2332CEED}" presName="connectorText" presStyleLbl="sibTrans2D1" presStyleIdx="1" presStyleCnt="3"/>
      <dgm:spPr/>
    </dgm:pt>
    <dgm:pt modelId="{867F2929-BFAF-4BFD-8554-E37107313B5D}" type="pres">
      <dgm:prSet presAssocID="{6D6FB039-9C62-4D0B-A9E6-BA15F82EC7A7}" presName="node" presStyleLbl="node1" presStyleIdx="2" presStyleCnt="4" custScaleY="70675">
        <dgm:presLayoutVars>
          <dgm:bulletEnabled val="1"/>
        </dgm:presLayoutVars>
      </dgm:prSet>
      <dgm:spPr/>
    </dgm:pt>
    <dgm:pt modelId="{196EA268-A52A-413A-83EB-0FDF8D5BE49F}" type="pres">
      <dgm:prSet presAssocID="{CCC8D9E5-837B-4C8B-87B2-2C790866F6CF}" presName="sibTrans" presStyleLbl="sibTrans2D1" presStyleIdx="2" presStyleCnt="3"/>
      <dgm:spPr/>
    </dgm:pt>
    <dgm:pt modelId="{F59B411D-D601-4092-B996-A254B766ED8B}" type="pres">
      <dgm:prSet presAssocID="{CCC8D9E5-837B-4C8B-87B2-2C790866F6CF}" presName="connectorText" presStyleLbl="sibTrans2D1" presStyleIdx="2" presStyleCnt="3"/>
      <dgm:spPr/>
    </dgm:pt>
    <dgm:pt modelId="{A2865105-6CE6-48F2-8163-8FEF36F63B65}" type="pres">
      <dgm:prSet presAssocID="{58F8248D-6525-481E-9FC0-EDD143850861}" presName="node" presStyleLbl="node1" presStyleIdx="3" presStyleCnt="4" custScaleY="70675">
        <dgm:presLayoutVars>
          <dgm:bulletEnabled val="1"/>
        </dgm:presLayoutVars>
      </dgm:prSet>
      <dgm:spPr/>
    </dgm:pt>
  </dgm:ptLst>
  <dgm:cxnLst>
    <dgm:cxn modelId="{197F2814-16EF-438D-8304-FD65EA15532C}" type="presOf" srcId="{CCC8D9E5-837B-4C8B-87B2-2C790866F6CF}" destId="{196EA268-A52A-413A-83EB-0FDF8D5BE49F}" srcOrd="0" destOrd="0" presId="urn:microsoft.com/office/officeart/2005/8/layout/process1"/>
    <dgm:cxn modelId="{D279AA33-DA69-403E-8332-3FD63805A9F3}" type="presOf" srcId="{1658A211-4C0F-4623-98DA-E2F19A258958}" destId="{B7F18790-250C-4C14-BB90-0E5ACDEB523A}" srcOrd="0" destOrd="0" presId="urn:microsoft.com/office/officeart/2005/8/layout/process1"/>
    <dgm:cxn modelId="{ABB6913E-0301-4F68-9675-95CA2A002028}" type="presOf" srcId="{CCC8D9E5-837B-4C8B-87B2-2C790866F6CF}" destId="{F59B411D-D601-4092-B996-A254B766ED8B}" srcOrd="1" destOrd="0" presId="urn:microsoft.com/office/officeart/2005/8/layout/process1"/>
    <dgm:cxn modelId="{7885C23E-C4D6-47A7-ABF0-0805C06D2674}" type="presOf" srcId="{98A19042-00F4-46D3-B736-10942FC7F769}" destId="{90D97C52-7A9B-4C9C-98DA-8C70A40046AD}" srcOrd="0" destOrd="0" presId="urn:microsoft.com/office/officeart/2005/8/layout/process1"/>
    <dgm:cxn modelId="{4B185A78-DF19-45AC-854D-6DB8BC7E76D4}" type="presOf" srcId="{58F8248D-6525-481E-9FC0-EDD143850861}" destId="{A2865105-6CE6-48F2-8163-8FEF36F63B65}" srcOrd="0" destOrd="0" presId="urn:microsoft.com/office/officeart/2005/8/layout/process1"/>
    <dgm:cxn modelId="{88FFCC78-30FA-4BCC-BBFE-75A80168AEFB}" type="presOf" srcId="{9AD13C3E-2746-4C64-8A65-97DA2332CEED}" destId="{E61EF9A9-D7C6-4089-95F4-A6D22CEDC920}" srcOrd="1" destOrd="0" presId="urn:microsoft.com/office/officeart/2005/8/layout/process1"/>
    <dgm:cxn modelId="{08ECAE79-D02F-49BF-8E15-25AB51DA01DF}" type="presOf" srcId="{988FE79E-D782-4ADE-96C9-060E2FD002F3}" destId="{248DE05A-DD60-4922-8C76-983681847C62}" srcOrd="1" destOrd="0" presId="urn:microsoft.com/office/officeart/2005/8/layout/process1"/>
    <dgm:cxn modelId="{3694C381-0696-4FA1-AE82-60682BF5040D}" type="presOf" srcId="{9AD13C3E-2746-4C64-8A65-97DA2332CEED}" destId="{E1980A21-20A8-4B9E-8874-9DDFD933A1F9}" srcOrd="0" destOrd="0" presId="urn:microsoft.com/office/officeart/2005/8/layout/process1"/>
    <dgm:cxn modelId="{62B6EC95-52E7-40D8-AF19-71BF08E816CB}" type="presOf" srcId="{6D6FB039-9C62-4D0B-A9E6-BA15F82EC7A7}" destId="{867F2929-BFAF-4BFD-8554-E37107313B5D}" srcOrd="0" destOrd="0" presId="urn:microsoft.com/office/officeart/2005/8/layout/process1"/>
    <dgm:cxn modelId="{1FDF63A2-7449-40F5-A0BF-29AB87C6B01A}" type="presOf" srcId="{714207BB-9597-4CF0-9256-B87D523FAF1F}" destId="{13F26F7D-5582-4C01-85C7-E30056566821}" srcOrd="0" destOrd="0" presId="urn:microsoft.com/office/officeart/2005/8/layout/process1"/>
    <dgm:cxn modelId="{D90B2DA5-1624-4319-9F54-7B0CE88B6201}" srcId="{714207BB-9597-4CF0-9256-B87D523FAF1F}" destId="{6D6FB039-9C62-4D0B-A9E6-BA15F82EC7A7}" srcOrd="2" destOrd="0" parTransId="{C8EA1B51-A8E8-40F2-95D3-A1C4B35385A7}" sibTransId="{CCC8D9E5-837B-4C8B-87B2-2C790866F6CF}"/>
    <dgm:cxn modelId="{8E2D33D2-D03E-4E98-9575-D6642AE796B6}" srcId="{714207BB-9597-4CF0-9256-B87D523FAF1F}" destId="{58F8248D-6525-481E-9FC0-EDD143850861}" srcOrd="3" destOrd="0" parTransId="{FE905E2C-A8B1-4C00-964B-10F75AF10AA6}" sibTransId="{C2BBA6EA-9789-4805-BA3D-30CEFDEAFD6A}"/>
    <dgm:cxn modelId="{ABAC10E7-125D-4F8F-B3F1-E05504199025}" srcId="{714207BB-9597-4CF0-9256-B87D523FAF1F}" destId="{1658A211-4C0F-4623-98DA-E2F19A258958}" srcOrd="0" destOrd="0" parTransId="{B51BF717-DD36-4F8B-BA77-82F4C7D7CD4C}" sibTransId="{988FE79E-D782-4ADE-96C9-060E2FD002F3}"/>
    <dgm:cxn modelId="{05ADDFF3-728D-4644-B500-5CAAF2C554BD}" srcId="{714207BB-9597-4CF0-9256-B87D523FAF1F}" destId="{98A19042-00F4-46D3-B736-10942FC7F769}" srcOrd="1" destOrd="0" parTransId="{D08A4F55-0D2C-49B0-9AEC-46ECE8DF33B8}" sibTransId="{9AD13C3E-2746-4C64-8A65-97DA2332CEED}"/>
    <dgm:cxn modelId="{AFE769F8-F1EF-4A7A-8FE3-0A0BD85B4ED9}" type="presOf" srcId="{988FE79E-D782-4ADE-96C9-060E2FD002F3}" destId="{FCE845A2-4DEB-440F-99A0-ACC59AD4527B}" srcOrd="0" destOrd="0" presId="urn:microsoft.com/office/officeart/2005/8/layout/process1"/>
    <dgm:cxn modelId="{BD349B5E-93DC-421B-B89B-2C24CE8FAEB8}" type="presParOf" srcId="{13F26F7D-5582-4C01-85C7-E30056566821}" destId="{B7F18790-250C-4C14-BB90-0E5ACDEB523A}" srcOrd="0" destOrd="0" presId="urn:microsoft.com/office/officeart/2005/8/layout/process1"/>
    <dgm:cxn modelId="{7791C529-65E0-4978-B18B-68011EFC1C65}" type="presParOf" srcId="{13F26F7D-5582-4C01-85C7-E30056566821}" destId="{FCE845A2-4DEB-440F-99A0-ACC59AD4527B}" srcOrd="1" destOrd="0" presId="urn:microsoft.com/office/officeart/2005/8/layout/process1"/>
    <dgm:cxn modelId="{5A6843EF-A2AD-4D7D-9241-85E5C1941F5A}" type="presParOf" srcId="{FCE845A2-4DEB-440F-99A0-ACC59AD4527B}" destId="{248DE05A-DD60-4922-8C76-983681847C62}" srcOrd="0" destOrd="0" presId="urn:microsoft.com/office/officeart/2005/8/layout/process1"/>
    <dgm:cxn modelId="{D91231A9-8E89-4A2C-9834-0BB3EE04444A}" type="presParOf" srcId="{13F26F7D-5582-4C01-85C7-E30056566821}" destId="{90D97C52-7A9B-4C9C-98DA-8C70A40046AD}" srcOrd="2" destOrd="0" presId="urn:microsoft.com/office/officeart/2005/8/layout/process1"/>
    <dgm:cxn modelId="{B9B6A415-887A-4689-8B68-ACE38D8FE466}" type="presParOf" srcId="{13F26F7D-5582-4C01-85C7-E30056566821}" destId="{E1980A21-20A8-4B9E-8874-9DDFD933A1F9}" srcOrd="3" destOrd="0" presId="urn:microsoft.com/office/officeart/2005/8/layout/process1"/>
    <dgm:cxn modelId="{1F1A3A4F-1611-4A95-8CDC-22A3A312CBFC}" type="presParOf" srcId="{E1980A21-20A8-4B9E-8874-9DDFD933A1F9}" destId="{E61EF9A9-D7C6-4089-95F4-A6D22CEDC920}" srcOrd="0" destOrd="0" presId="urn:microsoft.com/office/officeart/2005/8/layout/process1"/>
    <dgm:cxn modelId="{94F8E779-C761-4C5E-9D87-6BF02827EE28}" type="presParOf" srcId="{13F26F7D-5582-4C01-85C7-E30056566821}" destId="{867F2929-BFAF-4BFD-8554-E37107313B5D}" srcOrd="4" destOrd="0" presId="urn:microsoft.com/office/officeart/2005/8/layout/process1"/>
    <dgm:cxn modelId="{D650BB41-6973-47EF-A02E-A5409E041457}" type="presParOf" srcId="{13F26F7D-5582-4C01-85C7-E30056566821}" destId="{196EA268-A52A-413A-83EB-0FDF8D5BE49F}" srcOrd="5" destOrd="0" presId="urn:microsoft.com/office/officeart/2005/8/layout/process1"/>
    <dgm:cxn modelId="{C3E91A96-7587-4651-BF9B-32FD24A5519D}" type="presParOf" srcId="{196EA268-A52A-413A-83EB-0FDF8D5BE49F}" destId="{F59B411D-D601-4092-B996-A254B766ED8B}" srcOrd="0" destOrd="0" presId="urn:microsoft.com/office/officeart/2005/8/layout/process1"/>
    <dgm:cxn modelId="{D0C2DFEC-44CD-4CF4-9A82-DA5D08576FD3}" type="presParOf" srcId="{13F26F7D-5582-4C01-85C7-E30056566821}" destId="{A2865105-6CE6-48F2-8163-8FEF36F63B65}"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12CA953-A69F-4896-B9A4-BFDF0FE561B8}" type="doc">
      <dgm:prSet loTypeId="urn:microsoft.com/office/officeart/2011/layout/CircleProcess" loCatId="process" qsTypeId="urn:microsoft.com/office/officeart/2005/8/quickstyle/simple1" qsCatId="simple" csTypeId="urn:microsoft.com/office/officeart/2005/8/colors/accent3_1" csCatId="accent3" phldr="1"/>
      <dgm:spPr/>
      <dgm:t>
        <a:bodyPr/>
        <a:lstStyle/>
        <a:p>
          <a:endParaRPr lang="en-AU"/>
        </a:p>
      </dgm:t>
    </dgm:pt>
    <dgm:pt modelId="{8AE9C94C-A7CA-4E18-9C36-775E393FAF3B}">
      <dgm:prSet phldrT="[Text]" custT="1"/>
      <dgm:spPr/>
      <dgm:t>
        <a:bodyPr/>
        <a:lstStyle/>
        <a:p>
          <a:pPr>
            <a:lnSpc>
              <a:spcPct val="100000"/>
            </a:lnSpc>
          </a:pPr>
          <a:r>
            <a:rPr lang="en-AU" sz="2000" dirty="0"/>
            <a:t>One AP Assistant (Hourly Rate: USD 15 per hour)</a:t>
          </a:r>
        </a:p>
        <a:p>
          <a:pPr>
            <a:lnSpc>
              <a:spcPct val="100000"/>
            </a:lnSpc>
          </a:pPr>
          <a:endParaRPr lang="en-AU" sz="2000" dirty="0"/>
        </a:p>
      </dgm:t>
    </dgm:pt>
    <dgm:pt modelId="{D2808552-F073-4242-A826-C3FCC127124A}" type="parTrans" cxnId="{9EE3E060-02F9-43DB-858B-5E823BD32CC7}">
      <dgm:prSet/>
      <dgm:spPr/>
      <dgm:t>
        <a:bodyPr/>
        <a:lstStyle/>
        <a:p>
          <a:pPr>
            <a:lnSpc>
              <a:spcPct val="100000"/>
            </a:lnSpc>
          </a:pPr>
          <a:endParaRPr lang="en-AU" sz="3200"/>
        </a:p>
      </dgm:t>
    </dgm:pt>
    <dgm:pt modelId="{3880E8DB-71A5-43C1-BA5A-F99912C560C6}" type="sibTrans" cxnId="{9EE3E060-02F9-43DB-858B-5E823BD32CC7}">
      <dgm:prSet/>
      <dgm:spPr/>
      <dgm:t>
        <a:bodyPr/>
        <a:lstStyle/>
        <a:p>
          <a:pPr>
            <a:lnSpc>
              <a:spcPct val="100000"/>
            </a:lnSpc>
          </a:pPr>
          <a:endParaRPr lang="en-AU" sz="3200"/>
        </a:p>
      </dgm:t>
    </dgm:pt>
    <dgm:pt modelId="{D254741D-42FF-4CBA-9C9E-AF6D3278CE46}">
      <dgm:prSet phldrT="[Text]" custT="1"/>
      <dgm:spPr/>
      <dgm:t>
        <a:bodyPr/>
        <a:lstStyle/>
        <a:p>
          <a:pPr>
            <a:lnSpc>
              <a:spcPct val="100000"/>
            </a:lnSpc>
          </a:pPr>
          <a:r>
            <a:rPr lang="en-AU" sz="2000" dirty="0"/>
            <a:t>$2,640 /month in salary payout</a:t>
          </a:r>
        </a:p>
        <a:p>
          <a:pPr>
            <a:lnSpc>
              <a:spcPct val="100000"/>
            </a:lnSpc>
          </a:pPr>
          <a:endParaRPr lang="en-AU" sz="2000" dirty="0"/>
        </a:p>
      </dgm:t>
    </dgm:pt>
    <dgm:pt modelId="{36D4B7F7-8B21-4D5E-8747-A2B9D3B33166}" type="parTrans" cxnId="{81FDC081-29D8-405D-B676-C60C1ADAD19B}">
      <dgm:prSet/>
      <dgm:spPr/>
      <dgm:t>
        <a:bodyPr/>
        <a:lstStyle/>
        <a:p>
          <a:pPr>
            <a:lnSpc>
              <a:spcPct val="100000"/>
            </a:lnSpc>
          </a:pPr>
          <a:endParaRPr lang="en-AU" sz="3200"/>
        </a:p>
      </dgm:t>
    </dgm:pt>
    <dgm:pt modelId="{FF281557-8EF2-4EE3-BC95-528D4AAEB7FC}" type="sibTrans" cxnId="{81FDC081-29D8-405D-B676-C60C1ADAD19B}">
      <dgm:prSet/>
      <dgm:spPr/>
      <dgm:t>
        <a:bodyPr/>
        <a:lstStyle/>
        <a:p>
          <a:pPr>
            <a:lnSpc>
              <a:spcPct val="100000"/>
            </a:lnSpc>
          </a:pPr>
          <a:endParaRPr lang="en-AU" sz="3200"/>
        </a:p>
      </dgm:t>
    </dgm:pt>
    <dgm:pt modelId="{729F76CD-60DB-48B6-B036-55648923308A}">
      <dgm:prSet phldrT="[Text]" custT="1"/>
      <dgm:spPr/>
      <dgm:t>
        <a:bodyPr/>
        <a:lstStyle/>
        <a:p>
          <a:pPr>
            <a:lnSpc>
              <a:spcPct val="100000"/>
            </a:lnSpc>
          </a:pPr>
          <a:r>
            <a:rPr lang="en-AU" sz="2000" dirty="0"/>
            <a:t>Processing 350</a:t>
          </a:r>
        </a:p>
        <a:p>
          <a:pPr>
            <a:lnSpc>
              <a:spcPct val="100000"/>
            </a:lnSpc>
          </a:pPr>
          <a:r>
            <a:rPr lang="en-AU" sz="2000" dirty="0"/>
            <a:t>Invoices per month</a:t>
          </a:r>
        </a:p>
        <a:p>
          <a:pPr>
            <a:lnSpc>
              <a:spcPct val="100000"/>
            </a:lnSpc>
          </a:pPr>
          <a:endParaRPr lang="en-AU" sz="2000" dirty="0"/>
        </a:p>
      </dgm:t>
    </dgm:pt>
    <dgm:pt modelId="{C9C7E042-991D-4B3F-9F49-8E636C79325E}" type="parTrans" cxnId="{47F6124A-E548-418B-82AB-AE59AEAAD6E9}">
      <dgm:prSet/>
      <dgm:spPr/>
      <dgm:t>
        <a:bodyPr/>
        <a:lstStyle/>
        <a:p>
          <a:pPr>
            <a:lnSpc>
              <a:spcPct val="100000"/>
            </a:lnSpc>
          </a:pPr>
          <a:endParaRPr lang="en-AU" sz="3200"/>
        </a:p>
      </dgm:t>
    </dgm:pt>
    <dgm:pt modelId="{AC8287C3-FD5E-4E69-8976-B1C66FC80297}" type="sibTrans" cxnId="{47F6124A-E548-418B-82AB-AE59AEAAD6E9}">
      <dgm:prSet/>
      <dgm:spPr/>
      <dgm:t>
        <a:bodyPr/>
        <a:lstStyle/>
        <a:p>
          <a:pPr>
            <a:lnSpc>
              <a:spcPct val="100000"/>
            </a:lnSpc>
          </a:pPr>
          <a:endParaRPr lang="en-AU" sz="3200"/>
        </a:p>
      </dgm:t>
    </dgm:pt>
    <dgm:pt modelId="{047051A6-A399-4AFD-AEF6-55758B836165}">
      <dgm:prSet phldrT="[Text]" custT="1"/>
      <dgm:spPr/>
      <dgm:t>
        <a:bodyPr/>
        <a:lstStyle/>
        <a:p>
          <a:pPr>
            <a:lnSpc>
              <a:spcPct val="100000"/>
            </a:lnSpc>
          </a:pPr>
          <a:r>
            <a:rPr lang="en-US" sz="2000" dirty="0"/>
            <a:t>$7.50 per Invoice</a:t>
          </a:r>
          <a:endParaRPr lang="en-AU" sz="2000" dirty="0"/>
        </a:p>
      </dgm:t>
    </dgm:pt>
    <dgm:pt modelId="{0968F4DC-0A02-426E-BA86-B55E8D8DDDDD}" type="parTrans" cxnId="{31C51180-97AE-46F1-9236-159BAD7EE1A0}">
      <dgm:prSet/>
      <dgm:spPr/>
      <dgm:t>
        <a:bodyPr/>
        <a:lstStyle/>
        <a:p>
          <a:pPr>
            <a:lnSpc>
              <a:spcPct val="100000"/>
            </a:lnSpc>
          </a:pPr>
          <a:endParaRPr lang="en-AU" sz="3200"/>
        </a:p>
      </dgm:t>
    </dgm:pt>
    <dgm:pt modelId="{F77BFD8B-FD2D-4F20-9880-0F3F9BCE0E5E}" type="sibTrans" cxnId="{31C51180-97AE-46F1-9236-159BAD7EE1A0}">
      <dgm:prSet/>
      <dgm:spPr/>
      <dgm:t>
        <a:bodyPr/>
        <a:lstStyle/>
        <a:p>
          <a:pPr>
            <a:lnSpc>
              <a:spcPct val="100000"/>
            </a:lnSpc>
          </a:pPr>
          <a:endParaRPr lang="en-AU" sz="3200"/>
        </a:p>
      </dgm:t>
    </dgm:pt>
    <dgm:pt modelId="{DD428BC7-4BFD-4961-B910-D934959FA992}" type="pres">
      <dgm:prSet presAssocID="{E12CA953-A69F-4896-B9A4-BFDF0FE561B8}" presName="Name0" presStyleCnt="0">
        <dgm:presLayoutVars>
          <dgm:chMax val="11"/>
          <dgm:chPref val="11"/>
          <dgm:dir/>
          <dgm:resizeHandles/>
        </dgm:presLayoutVars>
      </dgm:prSet>
      <dgm:spPr/>
    </dgm:pt>
    <dgm:pt modelId="{5FF4C200-F87E-4672-A692-6AD397F85F65}" type="pres">
      <dgm:prSet presAssocID="{047051A6-A399-4AFD-AEF6-55758B836165}" presName="Accent4" presStyleCnt="0"/>
      <dgm:spPr/>
    </dgm:pt>
    <dgm:pt modelId="{3F11093F-1B06-4A99-B321-17A89C718B65}" type="pres">
      <dgm:prSet presAssocID="{047051A6-A399-4AFD-AEF6-55758B836165}" presName="Accent" presStyleLbl="node1" presStyleIdx="0" presStyleCnt="4"/>
      <dgm:spPr/>
    </dgm:pt>
    <dgm:pt modelId="{BDD361A9-87F9-4E2C-AE09-3986304EB57B}" type="pres">
      <dgm:prSet presAssocID="{047051A6-A399-4AFD-AEF6-55758B836165}" presName="ParentBackground4" presStyleCnt="0"/>
      <dgm:spPr/>
    </dgm:pt>
    <dgm:pt modelId="{D3E8819A-DC1E-4261-8052-8DCC1E5E7411}" type="pres">
      <dgm:prSet presAssocID="{047051A6-A399-4AFD-AEF6-55758B836165}" presName="ParentBackground" presStyleLbl="fgAcc1" presStyleIdx="0" presStyleCnt="4"/>
      <dgm:spPr/>
    </dgm:pt>
    <dgm:pt modelId="{E6A65113-7875-40B6-B132-7D3451B58F6F}" type="pres">
      <dgm:prSet presAssocID="{047051A6-A399-4AFD-AEF6-55758B836165}" presName="Parent4" presStyleLbl="revTx" presStyleIdx="0" presStyleCnt="0">
        <dgm:presLayoutVars>
          <dgm:chMax val="1"/>
          <dgm:chPref val="1"/>
          <dgm:bulletEnabled val="1"/>
        </dgm:presLayoutVars>
      </dgm:prSet>
      <dgm:spPr/>
    </dgm:pt>
    <dgm:pt modelId="{B20A1E83-443E-41ED-88DD-8F4FC9561135}" type="pres">
      <dgm:prSet presAssocID="{729F76CD-60DB-48B6-B036-55648923308A}" presName="Accent3" presStyleCnt="0"/>
      <dgm:spPr/>
    </dgm:pt>
    <dgm:pt modelId="{31204B57-FC0C-47DA-9BEC-A15086258DF0}" type="pres">
      <dgm:prSet presAssocID="{729F76CD-60DB-48B6-B036-55648923308A}" presName="Accent" presStyleLbl="node1" presStyleIdx="1" presStyleCnt="4"/>
      <dgm:spPr/>
    </dgm:pt>
    <dgm:pt modelId="{607C0056-6683-4804-AB83-AC75B7EF5C5B}" type="pres">
      <dgm:prSet presAssocID="{729F76CD-60DB-48B6-B036-55648923308A}" presName="ParentBackground3" presStyleCnt="0"/>
      <dgm:spPr/>
    </dgm:pt>
    <dgm:pt modelId="{239D2094-EDD7-45C4-A0F5-7168695DC81C}" type="pres">
      <dgm:prSet presAssocID="{729F76CD-60DB-48B6-B036-55648923308A}" presName="ParentBackground" presStyleLbl="fgAcc1" presStyleIdx="1" presStyleCnt="4"/>
      <dgm:spPr/>
    </dgm:pt>
    <dgm:pt modelId="{5F306CAD-C85A-4F03-B47F-F191960B8C6F}" type="pres">
      <dgm:prSet presAssocID="{729F76CD-60DB-48B6-B036-55648923308A}" presName="Parent3" presStyleLbl="revTx" presStyleIdx="0" presStyleCnt="0">
        <dgm:presLayoutVars>
          <dgm:chMax val="1"/>
          <dgm:chPref val="1"/>
          <dgm:bulletEnabled val="1"/>
        </dgm:presLayoutVars>
      </dgm:prSet>
      <dgm:spPr/>
    </dgm:pt>
    <dgm:pt modelId="{7E8E6ECA-1726-4C47-AB74-B7BFD05AF5AD}" type="pres">
      <dgm:prSet presAssocID="{D254741D-42FF-4CBA-9C9E-AF6D3278CE46}" presName="Accent2" presStyleCnt="0"/>
      <dgm:spPr/>
    </dgm:pt>
    <dgm:pt modelId="{F416F7BD-266F-49D5-AB07-D6DB0FDC6907}" type="pres">
      <dgm:prSet presAssocID="{D254741D-42FF-4CBA-9C9E-AF6D3278CE46}" presName="Accent" presStyleLbl="node1" presStyleIdx="2" presStyleCnt="4"/>
      <dgm:spPr/>
    </dgm:pt>
    <dgm:pt modelId="{016CC42E-6D49-47ED-8E3D-5FAD3932CA99}" type="pres">
      <dgm:prSet presAssocID="{D254741D-42FF-4CBA-9C9E-AF6D3278CE46}" presName="ParentBackground2" presStyleCnt="0"/>
      <dgm:spPr/>
    </dgm:pt>
    <dgm:pt modelId="{5EC19F99-8F05-4CAC-8278-6AF521ED7A51}" type="pres">
      <dgm:prSet presAssocID="{D254741D-42FF-4CBA-9C9E-AF6D3278CE46}" presName="ParentBackground" presStyleLbl="fgAcc1" presStyleIdx="2" presStyleCnt="4"/>
      <dgm:spPr/>
    </dgm:pt>
    <dgm:pt modelId="{4462ECDD-5E46-4121-9F3C-CED9143EE211}" type="pres">
      <dgm:prSet presAssocID="{D254741D-42FF-4CBA-9C9E-AF6D3278CE46}" presName="Parent2" presStyleLbl="revTx" presStyleIdx="0" presStyleCnt="0">
        <dgm:presLayoutVars>
          <dgm:chMax val="1"/>
          <dgm:chPref val="1"/>
          <dgm:bulletEnabled val="1"/>
        </dgm:presLayoutVars>
      </dgm:prSet>
      <dgm:spPr/>
    </dgm:pt>
    <dgm:pt modelId="{1DA1E9F9-5C7D-4371-BC6C-18454C3683B8}" type="pres">
      <dgm:prSet presAssocID="{8AE9C94C-A7CA-4E18-9C36-775E393FAF3B}" presName="Accent1" presStyleCnt="0"/>
      <dgm:spPr/>
    </dgm:pt>
    <dgm:pt modelId="{2D062FB8-A8FA-44B7-997A-FFC386F48830}" type="pres">
      <dgm:prSet presAssocID="{8AE9C94C-A7CA-4E18-9C36-775E393FAF3B}" presName="Accent" presStyleLbl="node1" presStyleIdx="3" presStyleCnt="4"/>
      <dgm:spPr/>
    </dgm:pt>
    <dgm:pt modelId="{FE3DBEFF-C0C9-4B53-BB96-4CD75BAED217}" type="pres">
      <dgm:prSet presAssocID="{8AE9C94C-A7CA-4E18-9C36-775E393FAF3B}" presName="ParentBackground1" presStyleCnt="0"/>
      <dgm:spPr/>
    </dgm:pt>
    <dgm:pt modelId="{AA5B573C-D76D-477E-91A6-4806C392AABB}" type="pres">
      <dgm:prSet presAssocID="{8AE9C94C-A7CA-4E18-9C36-775E393FAF3B}" presName="ParentBackground" presStyleLbl="fgAcc1" presStyleIdx="3" presStyleCnt="4"/>
      <dgm:spPr/>
    </dgm:pt>
    <dgm:pt modelId="{79E6C1ED-2798-4753-87DD-4700D56F33B3}" type="pres">
      <dgm:prSet presAssocID="{8AE9C94C-A7CA-4E18-9C36-775E393FAF3B}" presName="Parent1" presStyleLbl="revTx" presStyleIdx="0" presStyleCnt="0">
        <dgm:presLayoutVars>
          <dgm:chMax val="1"/>
          <dgm:chPref val="1"/>
          <dgm:bulletEnabled val="1"/>
        </dgm:presLayoutVars>
      </dgm:prSet>
      <dgm:spPr/>
    </dgm:pt>
  </dgm:ptLst>
  <dgm:cxnLst>
    <dgm:cxn modelId="{20DC1B19-B1F4-4BB0-9986-A224A6A449D5}" type="presOf" srcId="{047051A6-A399-4AFD-AEF6-55758B836165}" destId="{D3E8819A-DC1E-4261-8052-8DCC1E5E7411}" srcOrd="0" destOrd="0" presId="urn:microsoft.com/office/officeart/2011/layout/CircleProcess"/>
    <dgm:cxn modelId="{3F2B2B60-C7DA-4E5B-A18A-0332CDDCB698}" type="presOf" srcId="{729F76CD-60DB-48B6-B036-55648923308A}" destId="{5F306CAD-C85A-4F03-B47F-F191960B8C6F}" srcOrd="1" destOrd="0" presId="urn:microsoft.com/office/officeart/2011/layout/CircleProcess"/>
    <dgm:cxn modelId="{9EE3E060-02F9-43DB-858B-5E823BD32CC7}" srcId="{E12CA953-A69F-4896-B9A4-BFDF0FE561B8}" destId="{8AE9C94C-A7CA-4E18-9C36-775E393FAF3B}" srcOrd="0" destOrd="0" parTransId="{D2808552-F073-4242-A826-C3FCC127124A}" sibTransId="{3880E8DB-71A5-43C1-BA5A-F99912C560C6}"/>
    <dgm:cxn modelId="{47F6124A-E548-418B-82AB-AE59AEAAD6E9}" srcId="{E12CA953-A69F-4896-B9A4-BFDF0FE561B8}" destId="{729F76CD-60DB-48B6-B036-55648923308A}" srcOrd="2" destOrd="0" parTransId="{C9C7E042-991D-4B3F-9F49-8E636C79325E}" sibTransId="{AC8287C3-FD5E-4E69-8976-B1C66FC80297}"/>
    <dgm:cxn modelId="{F847046D-7A4A-4032-8EF2-97DE9F0E9151}" type="presOf" srcId="{D254741D-42FF-4CBA-9C9E-AF6D3278CE46}" destId="{4462ECDD-5E46-4121-9F3C-CED9143EE211}" srcOrd="1" destOrd="0" presId="urn:microsoft.com/office/officeart/2011/layout/CircleProcess"/>
    <dgm:cxn modelId="{D2B77B6E-0D87-4EBA-ABB9-46305A40993C}" type="presOf" srcId="{E12CA953-A69F-4896-B9A4-BFDF0FE561B8}" destId="{DD428BC7-4BFD-4961-B910-D934959FA992}" srcOrd="0" destOrd="0" presId="urn:microsoft.com/office/officeart/2011/layout/CircleProcess"/>
    <dgm:cxn modelId="{CF42817B-3115-49B2-AF6D-12D8D0DC5C1C}" type="presOf" srcId="{8AE9C94C-A7CA-4E18-9C36-775E393FAF3B}" destId="{AA5B573C-D76D-477E-91A6-4806C392AABB}" srcOrd="0" destOrd="0" presId="urn:microsoft.com/office/officeart/2011/layout/CircleProcess"/>
    <dgm:cxn modelId="{31C51180-97AE-46F1-9236-159BAD7EE1A0}" srcId="{E12CA953-A69F-4896-B9A4-BFDF0FE561B8}" destId="{047051A6-A399-4AFD-AEF6-55758B836165}" srcOrd="3" destOrd="0" parTransId="{0968F4DC-0A02-426E-BA86-B55E8D8DDDDD}" sibTransId="{F77BFD8B-FD2D-4F20-9880-0F3F9BCE0E5E}"/>
    <dgm:cxn modelId="{81FDC081-29D8-405D-B676-C60C1ADAD19B}" srcId="{E12CA953-A69F-4896-B9A4-BFDF0FE561B8}" destId="{D254741D-42FF-4CBA-9C9E-AF6D3278CE46}" srcOrd="1" destOrd="0" parTransId="{36D4B7F7-8B21-4D5E-8747-A2B9D3B33166}" sibTransId="{FF281557-8EF2-4EE3-BC95-528D4AAEB7FC}"/>
    <dgm:cxn modelId="{9FCCBC86-6FF1-4C31-A36D-8D11420EFFB5}" type="presOf" srcId="{D254741D-42FF-4CBA-9C9E-AF6D3278CE46}" destId="{5EC19F99-8F05-4CAC-8278-6AF521ED7A51}" srcOrd="0" destOrd="0" presId="urn:microsoft.com/office/officeart/2011/layout/CircleProcess"/>
    <dgm:cxn modelId="{BC63EBCD-AA56-4C31-B7D1-349A4D21D9F6}" type="presOf" srcId="{047051A6-A399-4AFD-AEF6-55758B836165}" destId="{E6A65113-7875-40B6-B132-7D3451B58F6F}" srcOrd="1" destOrd="0" presId="urn:microsoft.com/office/officeart/2011/layout/CircleProcess"/>
    <dgm:cxn modelId="{28B1C1DC-06E2-47A2-80BA-EAA3846B3F1E}" type="presOf" srcId="{8AE9C94C-A7CA-4E18-9C36-775E393FAF3B}" destId="{79E6C1ED-2798-4753-87DD-4700D56F33B3}" srcOrd="1" destOrd="0" presId="urn:microsoft.com/office/officeart/2011/layout/CircleProcess"/>
    <dgm:cxn modelId="{7A7267F8-98DA-42DA-A0A8-ECEEF17E8041}" type="presOf" srcId="{729F76CD-60DB-48B6-B036-55648923308A}" destId="{239D2094-EDD7-45C4-A0F5-7168695DC81C}" srcOrd="0" destOrd="0" presId="urn:microsoft.com/office/officeart/2011/layout/CircleProcess"/>
    <dgm:cxn modelId="{6429D852-47CB-4353-83B3-E99FF6ABF78B}" type="presParOf" srcId="{DD428BC7-4BFD-4961-B910-D934959FA992}" destId="{5FF4C200-F87E-4672-A692-6AD397F85F65}" srcOrd="0" destOrd="0" presId="urn:microsoft.com/office/officeart/2011/layout/CircleProcess"/>
    <dgm:cxn modelId="{C11EC210-286A-451B-B812-3FC9D00567B7}" type="presParOf" srcId="{5FF4C200-F87E-4672-A692-6AD397F85F65}" destId="{3F11093F-1B06-4A99-B321-17A89C718B65}" srcOrd="0" destOrd="0" presId="urn:microsoft.com/office/officeart/2011/layout/CircleProcess"/>
    <dgm:cxn modelId="{8A5412B6-0503-4E91-8287-D3856B5918D8}" type="presParOf" srcId="{DD428BC7-4BFD-4961-B910-D934959FA992}" destId="{BDD361A9-87F9-4E2C-AE09-3986304EB57B}" srcOrd="1" destOrd="0" presId="urn:microsoft.com/office/officeart/2011/layout/CircleProcess"/>
    <dgm:cxn modelId="{EA4F669D-2CAC-4525-A1B2-7E121ACBCFD1}" type="presParOf" srcId="{BDD361A9-87F9-4E2C-AE09-3986304EB57B}" destId="{D3E8819A-DC1E-4261-8052-8DCC1E5E7411}" srcOrd="0" destOrd="0" presId="urn:microsoft.com/office/officeart/2011/layout/CircleProcess"/>
    <dgm:cxn modelId="{7E431E4E-64D5-4083-B740-09CE787F2CAA}" type="presParOf" srcId="{DD428BC7-4BFD-4961-B910-D934959FA992}" destId="{E6A65113-7875-40B6-B132-7D3451B58F6F}" srcOrd="2" destOrd="0" presId="urn:microsoft.com/office/officeart/2011/layout/CircleProcess"/>
    <dgm:cxn modelId="{3427749F-93FB-48FF-ADC7-2340BBF23BE3}" type="presParOf" srcId="{DD428BC7-4BFD-4961-B910-D934959FA992}" destId="{B20A1E83-443E-41ED-88DD-8F4FC9561135}" srcOrd="3" destOrd="0" presId="urn:microsoft.com/office/officeart/2011/layout/CircleProcess"/>
    <dgm:cxn modelId="{61588A9A-1A71-4963-8AAA-C198E4138F15}" type="presParOf" srcId="{B20A1E83-443E-41ED-88DD-8F4FC9561135}" destId="{31204B57-FC0C-47DA-9BEC-A15086258DF0}" srcOrd="0" destOrd="0" presId="urn:microsoft.com/office/officeart/2011/layout/CircleProcess"/>
    <dgm:cxn modelId="{C59F07E6-4F21-4AEB-A0EB-1CC3C10D2416}" type="presParOf" srcId="{DD428BC7-4BFD-4961-B910-D934959FA992}" destId="{607C0056-6683-4804-AB83-AC75B7EF5C5B}" srcOrd="4" destOrd="0" presId="urn:microsoft.com/office/officeart/2011/layout/CircleProcess"/>
    <dgm:cxn modelId="{5854E987-549C-49F9-8808-459E8EEA67C2}" type="presParOf" srcId="{607C0056-6683-4804-AB83-AC75B7EF5C5B}" destId="{239D2094-EDD7-45C4-A0F5-7168695DC81C}" srcOrd="0" destOrd="0" presId="urn:microsoft.com/office/officeart/2011/layout/CircleProcess"/>
    <dgm:cxn modelId="{9640A189-FF60-4280-969F-FB7AD40C8094}" type="presParOf" srcId="{DD428BC7-4BFD-4961-B910-D934959FA992}" destId="{5F306CAD-C85A-4F03-B47F-F191960B8C6F}" srcOrd="5" destOrd="0" presId="urn:microsoft.com/office/officeart/2011/layout/CircleProcess"/>
    <dgm:cxn modelId="{F0470C90-4375-42FB-9AF0-AC0D52144B4A}" type="presParOf" srcId="{DD428BC7-4BFD-4961-B910-D934959FA992}" destId="{7E8E6ECA-1726-4C47-AB74-B7BFD05AF5AD}" srcOrd="6" destOrd="0" presId="urn:microsoft.com/office/officeart/2011/layout/CircleProcess"/>
    <dgm:cxn modelId="{8CBCCF19-004A-4F66-B774-532CB83776E9}" type="presParOf" srcId="{7E8E6ECA-1726-4C47-AB74-B7BFD05AF5AD}" destId="{F416F7BD-266F-49D5-AB07-D6DB0FDC6907}" srcOrd="0" destOrd="0" presId="urn:microsoft.com/office/officeart/2011/layout/CircleProcess"/>
    <dgm:cxn modelId="{665C3F66-385F-444A-A928-0E396587D24E}" type="presParOf" srcId="{DD428BC7-4BFD-4961-B910-D934959FA992}" destId="{016CC42E-6D49-47ED-8E3D-5FAD3932CA99}" srcOrd="7" destOrd="0" presId="urn:microsoft.com/office/officeart/2011/layout/CircleProcess"/>
    <dgm:cxn modelId="{6D386D3B-E07A-4275-862D-F33FD297E28A}" type="presParOf" srcId="{016CC42E-6D49-47ED-8E3D-5FAD3932CA99}" destId="{5EC19F99-8F05-4CAC-8278-6AF521ED7A51}" srcOrd="0" destOrd="0" presId="urn:microsoft.com/office/officeart/2011/layout/CircleProcess"/>
    <dgm:cxn modelId="{BD58EEF5-0065-4C41-97A2-76B65380F1A2}" type="presParOf" srcId="{DD428BC7-4BFD-4961-B910-D934959FA992}" destId="{4462ECDD-5E46-4121-9F3C-CED9143EE211}" srcOrd="8" destOrd="0" presId="urn:microsoft.com/office/officeart/2011/layout/CircleProcess"/>
    <dgm:cxn modelId="{D092B541-674C-44B8-860A-2926588CB60A}" type="presParOf" srcId="{DD428BC7-4BFD-4961-B910-D934959FA992}" destId="{1DA1E9F9-5C7D-4371-BC6C-18454C3683B8}" srcOrd="9" destOrd="0" presId="urn:microsoft.com/office/officeart/2011/layout/CircleProcess"/>
    <dgm:cxn modelId="{58A56D69-28A9-4093-9F37-FE0F8651ACE3}" type="presParOf" srcId="{1DA1E9F9-5C7D-4371-BC6C-18454C3683B8}" destId="{2D062FB8-A8FA-44B7-997A-FFC386F48830}" srcOrd="0" destOrd="0" presId="urn:microsoft.com/office/officeart/2011/layout/CircleProcess"/>
    <dgm:cxn modelId="{91CD5CD0-FA00-472C-9D66-9F38DA602668}" type="presParOf" srcId="{DD428BC7-4BFD-4961-B910-D934959FA992}" destId="{FE3DBEFF-C0C9-4B53-BB96-4CD75BAED217}" srcOrd="10" destOrd="0" presId="urn:microsoft.com/office/officeart/2011/layout/CircleProcess"/>
    <dgm:cxn modelId="{D4B699BD-088E-48D5-9D0F-CD9E3E5D6DA1}" type="presParOf" srcId="{FE3DBEFF-C0C9-4B53-BB96-4CD75BAED217}" destId="{AA5B573C-D76D-477E-91A6-4806C392AABB}" srcOrd="0" destOrd="0" presId="urn:microsoft.com/office/officeart/2011/layout/CircleProcess"/>
    <dgm:cxn modelId="{20CFAB12-F639-49F0-A467-EE64E4C47767}" type="presParOf" srcId="{DD428BC7-4BFD-4961-B910-D934959FA992}" destId="{79E6C1ED-2798-4753-87DD-4700D56F33B3}"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2E54A24-9AE0-4AC1-85DA-7E0A27019139}" type="doc">
      <dgm:prSet loTypeId="urn:microsoft.com/office/officeart/2005/8/layout/hProcess9" loCatId="process" qsTypeId="urn:microsoft.com/office/officeart/2005/8/quickstyle/simple1" qsCatId="simple" csTypeId="urn:microsoft.com/office/officeart/2005/8/colors/accent5_1" csCatId="accent5" phldr="1"/>
      <dgm:spPr/>
      <dgm:t>
        <a:bodyPr/>
        <a:lstStyle/>
        <a:p>
          <a:endParaRPr lang="en-AU"/>
        </a:p>
      </dgm:t>
    </dgm:pt>
    <dgm:pt modelId="{AE469F6D-0CB5-4EB9-A353-510B275A318E}">
      <dgm:prSet phldrT="[Text]"/>
      <dgm:spPr/>
      <dgm:t>
        <a:bodyPr/>
        <a:lstStyle/>
        <a:p>
          <a:r>
            <a:rPr lang="en-AU"/>
            <a:t>The average cost to process a single invoice can be up to $8</a:t>
          </a:r>
        </a:p>
      </dgm:t>
    </dgm:pt>
    <dgm:pt modelId="{BE5A4E19-102B-446A-BE29-230443F31FAB}" type="parTrans" cxnId="{7498A272-2A42-494E-833F-19B0CB81A9C5}">
      <dgm:prSet/>
      <dgm:spPr/>
      <dgm:t>
        <a:bodyPr/>
        <a:lstStyle/>
        <a:p>
          <a:endParaRPr lang="en-AU"/>
        </a:p>
      </dgm:t>
    </dgm:pt>
    <dgm:pt modelId="{8232C8CC-12FA-4BB7-B664-005E8BFAC10B}" type="sibTrans" cxnId="{7498A272-2A42-494E-833F-19B0CB81A9C5}">
      <dgm:prSet/>
      <dgm:spPr/>
      <dgm:t>
        <a:bodyPr/>
        <a:lstStyle/>
        <a:p>
          <a:endParaRPr lang="en-AU"/>
        </a:p>
      </dgm:t>
    </dgm:pt>
    <dgm:pt modelId="{594F6D79-CD00-4B84-8AC6-02959DC3D3DC}">
      <dgm:prSet/>
      <dgm:spPr/>
      <dgm:t>
        <a:bodyPr/>
        <a:lstStyle/>
        <a:p>
          <a:r>
            <a:rPr lang="en-AU" dirty="0"/>
            <a:t>Automation can reduce the cost by 60%</a:t>
          </a:r>
        </a:p>
      </dgm:t>
    </dgm:pt>
    <dgm:pt modelId="{120AA2A5-7464-41D1-90F2-F7DB114EF3E2}" type="parTrans" cxnId="{53FC6076-B825-4832-B65B-6855523DA621}">
      <dgm:prSet/>
      <dgm:spPr/>
      <dgm:t>
        <a:bodyPr/>
        <a:lstStyle/>
        <a:p>
          <a:endParaRPr lang="en-AU"/>
        </a:p>
      </dgm:t>
    </dgm:pt>
    <dgm:pt modelId="{139565A4-6D2B-41C0-BE24-98219E910A73}" type="sibTrans" cxnId="{53FC6076-B825-4832-B65B-6855523DA621}">
      <dgm:prSet/>
      <dgm:spPr/>
      <dgm:t>
        <a:bodyPr/>
        <a:lstStyle/>
        <a:p>
          <a:endParaRPr lang="en-AU"/>
        </a:p>
      </dgm:t>
    </dgm:pt>
    <dgm:pt modelId="{9E5D7926-1498-4B3B-8948-004C9B659721}">
      <dgm:prSet/>
      <dgm:spPr/>
      <dgm:t>
        <a:bodyPr/>
        <a:lstStyle/>
        <a:p>
          <a:r>
            <a:rPr lang="en-AU" dirty="0"/>
            <a:t>Average cost coming down to $3 or less. </a:t>
          </a:r>
        </a:p>
      </dgm:t>
    </dgm:pt>
    <dgm:pt modelId="{B721B810-B2AA-403E-B9C0-996BE8036F7E}" type="parTrans" cxnId="{C4996675-A659-4300-9E1E-53BC66D6B00F}">
      <dgm:prSet/>
      <dgm:spPr/>
      <dgm:t>
        <a:bodyPr/>
        <a:lstStyle/>
        <a:p>
          <a:endParaRPr lang="en-AU"/>
        </a:p>
      </dgm:t>
    </dgm:pt>
    <dgm:pt modelId="{07628F1C-97A3-4A96-9A68-7C2F0C6FEEBC}" type="sibTrans" cxnId="{C4996675-A659-4300-9E1E-53BC66D6B00F}">
      <dgm:prSet/>
      <dgm:spPr/>
      <dgm:t>
        <a:bodyPr/>
        <a:lstStyle/>
        <a:p>
          <a:endParaRPr lang="en-AU"/>
        </a:p>
      </dgm:t>
    </dgm:pt>
    <dgm:pt modelId="{A60C7773-D4E9-4CC5-A151-D893608D1BE7}" type="pres">
      <dgm:prSet presAssocID="{22E54A24-9AE0-4AC1-85DA-7E0A27019139}" presName="CompostProcess" presStyleCnt="0">
        <dgm:presLayoutVars>
          <dgm:dir/>
          <dgm:resizeHandles val="exact"/>
        </dgm:presLayoutVars>
      </dgm:prSet>
      <dgm:spPr/>
    </dgm:pt>
    <dgm:pt modelId="{4CDB6962-CAD7-409F-8C7B-891E15E73E5C}" type="pres">
      <dgm:prSet presAssocID="{22E54A24-9AE0-4AC1-85DA-7E0A27019139}" presName="arrow" presStyleLbl="bgShp" presStyleIdx="0" presStyleCnt="1"/>
      <dgm:spPr/>
    </dgm:pt>
    <dgm:pt modelId="{84656AA3-AB8C-4837-BF43-89CEF4420B45}" type="pres">
      <dgm:prSet presAssocID="{22E54A24-9AE0-4AC1-85DA-7E0A27019139}" presName="linearProcess" presStyleCnt="0"/>
      <dgm:spPr/>
    </dgm:pt>
    <dgm:pt modelId="{35060D61-328C-4690-A175-EA1E94377505}" type="pres">
      <dgm:prSet presAssocID="{AE469F6D-0CB5-4EB9-A353-510B275A318E}" presName="textNode" presStyleLbl="node1" presStyleIdx="0" presStyleCnt="3">
        <dgm:presLayoutVars>
          <dgm:bulletEnabled val="1"/>
        </dgm:presLayoutVars>
      </dgm:prSet>
      <dgm:spPr/>
    </dgm:pt>
    <dgm:pt modelId="{53062C86-48E8-4270-BEBF-070D76292D01}" type="pres">
      <dgm:prSet presAssocID="{8232C8CC-12FA-4BB7-B664-005E8BFAC10B}" presName="sibTrans" presStyleCnt="0"/>
      <dgm:spPr/>
    </dgm:pt>
    <dgm:pt modelId="{ECFF8F47-6A20-4BE4-9BD2-21291A5449EB}" type="pres">
      <dgm:prSet presAssocID="{594F6D79-CD00-4B84-8AC6-02959DC3D3DC}" presName="textNode" presStyleLbl="node1" presStyleIdx="1" presStyleCnt="3">
        <dgm:presLayoutVars>
          <dgm:bulletEnabled val="1"/>
        </dgm:presLayoutVars>
      </dgm:prSet>
      <dgm:spPr/>
    </dgm:pt>
    <dgm:pt modelId="{E0F68439-C3D5-4F4F-B620-CA4C1C3EFF5B}" type="pres">
      <dgm:prSet presAssocID="{139565A4-6D2B-41C0-BE24-98219E910A73}" presName="sibTrans" presStyleCnt="0"/>
      <dgm:spPr/>
    </dgm:pt>
    <dgm:pt modelId="{6DCE5359-592E-46B1-86AF-C211F69FDE11}" type="pres">
      <dgm:prSet presAssocID="{9E5D7926-1498-4B3B-8948-004C9B659721}" presName="textNode" presStyleLbl="node1" presStyleIdx="2" presStyleCnt="3">
        <dgm:presLayoutVars>
          <dgm:bulletEnabled val="1"/>
        </dgm:presLayoutVars>
      </dgm:prSet>
      <dgm:spPr/>
    </dgm:pt>
  </dgm:ptLst>
  <dgm:cxnLst>
    <dgm:cxn modelId="{7498A272-2A42-494E-833F-19B0CB81A9C5}" srcId="{22E54A24-9AE0-4AC1-85DA-7E0A27019139}" destId="{AE469F6D-0CB5-4EB9-A353-510B275A318E}" srcOrd="0" destOrd="0" parTransId="{BE5A4E19-102B-446A-BE29-230443F31FAB}" sibTransId="{8232C8CC-12FA-4BB7-B664-005E8BFAC10B}"/>
    <dgm:cxn modelId="{C4996675-A659-4300-9E1E-53BC66D6B00F}" srcId="{22E54A24-9AE0-4AC1-85DA-7E0A27019139}" destId="{9E5D7926-1498-4B3B-8948-004C9B659721}" srcOrd="2" destOrd="0" parTransId="{B721B810-B2AA-403E-B9C0-996BE8036F7E}" sibTransId="{07628F1C-97A3-4A96-9A68-7C2F0C6FEEBC}"/>
    <dgm:cxn modelId="{53FC6076-B825-4832-B65B-6855523DA621}" srcId="{22E54A24-9AE0-4AC1-85DA-7E0A27019139}" destId="{594F6D79-CD00-4B84-8AC6-02959DC3D3DC}" srcOrd="1" destOrd="0" parTransId="{120AA2A5-7464-41D1-90F2-F7DB114EF3E2}" sibTransId="{139565A4-6D2B-41C0-BE24-98219E910A73}"/>
    <dgm:cxn modelId="{64D40A7E-DE7A-40B7-BE64-36502AC7DD6A}" type="presOf" srcId="{594F6D79-CD00-4B84-8AC6-02959DC3D3DC}" destId="{ECFF8F47-6A20-4BE4-9BD2-21291A5449EB}" srcOrd="0" destOrd="0" presId="urn:microsoft.com/office/officeart/2005/8/layout/hProcess9"/>
    <dgm:cxn modelId="{11061C98-CB76-4B94-9B57-ABBFA5515AD2}" type="presOf" srcId="{AE469F6D-0CB5-4EB9-A353-510B275A318E}" destId="{35060D61-328C-4690-A175-EA1E94377505}" srcOrd="0" destOrd="0" presId="urn:microsoft.com/office/officeart/2005/8/layout/hProcess9"/>
    <dgm:cxn modelId="{8429B1E3-0481-427C-9465-649D74CF78B5}" type="presOf" srcId="{22E54A24-9AE0-4AC1-85DA-7E0A27019139}" destId="{A60C7773-D4E9-4CC5-A151-D893608D1BE7}" srcOrd="0" destOrd="0" presId="urn:microsoft.com/office/officeart/2005/8/layout/hProcess9"/>
    <dgm:cxn modelId="{34FF2EEA-AA62-4D9A-9966-F19FAE694020}" type="presOf" srcId="{9E5D7926-1498-4B3B-8948-004C9B659721}" destId="{6DCE5359-592E-46B1-86AF-C211F69FDE11}" srcOrd="0" destOrd="0" presId="urn:microsoft.com/office/officeart/2005/8/layout/hProcess9"/>
    <dgm:cxn modelId="{AFB75388-5B7A-470A-99B2-4AD77BCEB6A6}" type="presParOf" srcId="{A60C7773-D4E9-4CC5-A151-D893608D1BE7}" destId="{4CDB6962-CAD7-409F-8C7B-891E15E73E5C}" srcOrd="0" destOrd="0" presId="urn:microsoft.com/office/officeart/2005/8/layout/hProcess9"/>
    <dgm:cxn modelId="{44EA9664-61A3-4E8B-9490-5C6E6F5BFC31}" type="presParOf" srcId="{A60C7773-D4E9-4CC5-A151-D893608D1BE7}" destId="{84656AA3-AB8C-4837-BF43-89CEF4420B45}" srcOrd="1" destOrd="0" presId="urn:microsoft.com/office/officeart/2005/8/layout/hProcess9"/>
    <dgm:cxn modelId="{60CEF0F9-7180-4C7D-9A27-0CFBBC2EFF7D}" type="presParOf" srcId="{84656AA3-AB8C-4837-BF43-89CEF4420B45}" destId="{35060D61-328C-4690-A175-EA1E94377505}" srcOrd="0" destOrd="0" presId="urn:microsoft.com/office/officeart/2005/8/layout/hProcess9"/>
    <dgm:cxn modelId="{EF3C8697-5D7C-489E-9549-CD519F9A4EB2}" type="presParOf" srcId="{84656AA3-AB8C-4837-BF43-89CEF4420B45}" destId="{53062C86-48E8-4270-BEBF-070D76292D01}" srcOrd="1" destOrd="0" presId="urn:microsoft.com/office/officeart/2005/8/layout/hProcess9"/>
    <dgm:cxn modelId="{9D61D280-A404-4E35-8339-9FD81B5E6D2C}" type="presParOf" srcId="{84656AA3-AB8C-4837-BF43-89CEF4420B45}" destId="{ECFF8F47-6A20-4BE4-9BD2-21291A5449EB}" srcOrd="2" destOrd="0" presId="urn:microsoft.com/office/officeart/2005/8/layout/hProcess9"/>
    <dgm:cxn modelId="{6F41BEB3-153C-4FB8-A459-1E9680E142C0}" type="presParOf" srcId="{84656AA3-AB8C-4837-BF43-89CEF4420B45}" destId="{E0F68439-C3D5-4F4F-B620-CA4C1C3EFF5B}" srcOrd="3" destOrd="0" presId="urn:microsoft.com/office/officeart/2005/8/layout/hProcess9"/>
    <dgm:cxn modelId="{C5C6B62B-23C6-4D21-87BF-AFAB01DB2499}" type="presParOf" srcId="{84656AA3-AB8C-4837-BF43-89CEF4420B45}" destId="{6DCE5359-592E-46B1-86AF-C211F69FDE11}"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856F33-1D6A-441B-B112-43D4C28AD50C}"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D6D1DC8F-C850-4DCE-839C-01EE0861FBAE}">
      <dgm:prSet/>
      <dgm:spPr/>
      <dgm:t>
        <a:bodyPr/>
        <a:lstStyle/>
        <a:p>
          <a:pPr>
            <a:defRPr b="1"/>
          </a:pPr>
          <a:r>
            <a:rPr lang="en-US" b="1" dirty="0"/>
            <a:t>A Key ISV of Sage</a:t>
          </a:r>
        </a:p>
      </dgm:t>
    </dgm:pt>
    <dgm:pt modelId="{3344D9F2-648B-4814-944A-B8E2AC940392}" type="parTrans" cxnId="{15F60ED7-3568-4D8A-8E19-17C91EE1EE11}">
      <dgm:prSet/>
      <dgm:spPr/>
      <dgm:t>
        <a:bodyPr/>
        <a:lstStyle/>
        <a:p>
          <a:endParaRPr lang="en-US"/>
        </a:p>
      </dgm:t>
    </dgm:pt>
    <dgm:pt modelId="{113F28A0-DCFC-4244-A35F-1AF100126131}" type="sibTrans" cxnId="{15F60ED7-3568-4D8A-8E19-17C91EE1EE11}">
      <dgm:prSet/>
      <dgm:spPr/>
      <dgm:t>
        <a:bodyPr/>
        <a:lstStyle/>
        <a:p>
          <a:endParaRPr lang="en-US"/>
        </a:p>
      </dgm:t>
    </dgm:pt>
    <dgm:pt modelId="{15D30B5A-38B6-47A6-99F6-42FFB0810625}">
      <dgm:prSet/>
      <dgm:spPr/>
      <dgm:t>
        <a:bodyPr/>
        <a:lstStyle/>
        <a:p>
          <a:pPr algn="ctr"/>
          <a:r>
            <a:rPr lang="en-US" dirty="0"/>
            <a:t>20+ years with sage</a:t>
          </a:r>
        </a:p>
        <a:p>
          <a:pPr algn="ctr"/>
          <a:r>
            <a:rPr lang="en-US" dirty="0"/>
            <a:t>900+ business partners</a:t>
          </a:r>
        </a:p>
        <a:p>
          <a:pPr algn="ctr"/>
          <a:r>
            <a:rPr lang="en-US" dirty="0"/>
            <a:t>10000+ clients</a:t>
          </a:r>
        </a:p>
      </dgm:t>
    </dgm:pt>
    <dgm:pt modelId="{83C8ECEB-416C-4811-AA25-E667882EC26C}" type="parTrans" cxnId="{DAB794F9-0490-4B72-ABB0-7F8B5C679270}">
      <dgm:prSet/>
      <dgm:spPr/>
      <dgm:t>
        <a:bodyPr/>
        <a:lstStyle/>
        <a:p>
          <a:endParaRPr lang="en-US"/>
        </a:p>
      </dgm:t>
    </dgm:pt>
    <dgm:pt modelId="{4153F30C-5440-4F46-94DC-7E55BF0CAF9A}" type="sibTrans" cxnId="{DAB794F9-0490-4B72-ABB0-7F8B5C679270}">
      <dgm:prSet/>
      <dgm:spPr/>
      <dgm:t>
        <a:bodyPr/>
        <a:lstStyle/>
        <a:p>
          <a:endParaRPr lang="en-US"/>
        </a:p>
      </dgm:t>
    </dgm:pt>
    <dgm:pt modelId="{7B812AC9-CCF1-4066-87D0-2D49566E0D25}">
      <dgm:prSet/>
      <dgm:spPr/>
      <dgm:t>
        <a:bodyPr/>
        <a:lstStyle/>
        <a:p>
          <a:pPr>
            <a:defRPr b="1"/>
          </a:pPr>
          <a:r>
            <a:rPr lang="en-GB" dirty="0"/>
            <a:t>Our </a:t>
          </a:r>
          <a:r>
            <a:rPr lang="en-US" altLang="zh-CN" dirty="0"/>
            <a:t>Awards</a:t>
          </a:r>
          <a:endParaRPr lang="en-US" dirty="0"/>
        </a:p>
      </dgm:t>
    </dgm:pt>
    <dgm:pt modelId="{4B2B26AE-C100-4098-9A61-EA5E6215331F}" type="parTrans" cxnId="{8C305757-7C81-4C9B-8758-7CF689603152}">
      <dgm:prSet/>
      <dgm:spPr/>
      <dgm:t>
        <a:bodyPr/>
        <a:lstStyle/>
        <a:p>
          <a:endParaRPr lang="en-US"/>
        </a:p>
      </dgm:t>
    </dgm:pt>
    <dgm:pt modelId="{0D8D9717-BD5B-4E1D-9795-3C2105434679}" type="sibTrans" cxnId="{8C305757-7C81-4C9B-8758-7CF689603152}">
      <dgm:prSet/>
      <dgm:spPr/>
      <dgm:t>
        <a:bodyPr/>
        <a:lstStyle/>
        <a:p>
          <a:endParaRPr lang="en-US"/>
        </a:p>
      </dgm:t>
    </dgm:pt>
    <dgm:pt modelId="{0F8111D5-4E7B-40AA-A7DD-56DA12C9D890}">
      <dgm:prSet/>
      <dgm:spPr/>
      <dgm:t>
        <a:bodyPr/>
        <a:lstStyle/>
        <a:p>
          <a:pPr>
            <a:defRPr b="1"/>
          </a:pPr>
          <a:r>
            <a:rPr lang="en-US" b="0" dirty="0"/>
            <a:t>Won a number of awards from sage </a:t>
          </a:r>
        </a:p>
      </dgm:t>
    </dgm:pt>
    <dgm:pt modelId="{B96B2D9C-FCD3-42E0-86BA-162B7CD12A20}" type="parTrans" cxnId="{EC07A165-8E4B-44E8-A2B0-83A8081057ED}">
      <dgm:prSet/>
      <dgm:spPr/>
      <dgm:t>
        <a:bodyPr/>
        <a:lstStyle/>
        <a:p>
          <a:endParaRPr lang="en-US"/>
        </a:p>
      </dgm:t>
    </dgm:pt>
    <dgm:pt modelId="{7D955A60-6086-4EDF-98B5-6C7E31988290}" type="sibTrans" cxnId="{EC07A165-8E4B-44E8-A2B0-83A8081057ED}">
      <dgm:prSet/>
      <dgm:spPr/>
      <dgm:t>
        <a:bodyPr/>
        <a:lstStyle/>
        <a:p>
          <a:endParaRPr lang="en-US"/>
        </a:p>
      </dgm:t>
    </dgm:pt>
    <dgm:pt modelId="{69737014-D9B6-41D4-A57A-C94087B2C8EB}">
      <dgm:prSet/>
      <dgm:spPr/>
      <dgm:t>
        <a:bodyPr/>
        <a:lstStyle/>
        <a:p>
          <a:pPr>
            <a:defRPr b="1"/>
          </a:pPr>
          <a:r>
            <a:rPr lang="en-US" dirty="0"/>
            <a:t>Our Products</a:t>
          </a:r>
        </a:p>
      </dgm:t>
    </dgm:pt>
    <dgm:pt modelId="{0BDD0E7B-29ED-4D01-8267-49EFC3013B70}" type="parTrans" cxnId="{35911426-0A59-4400-9D28-C8F66EDB250A}">
      <dgm:prSet/>
      <dgm:spPr/>
      <dgm:t>
        <a:bodyPr/>
        <a:lstStyle/>
        <a:p>
          <a:endParaRPr lang="en-US"/>
        </a:p>
      </dgm:t>
    </dgm:pt>
    <dgm:pt modelId="{CF8C8A19-CFE1-46B4-BBEA-446E5BA9EDB7}" type="sibTrans" cxnId="{35911426-0A59-4400-9D28-C8F66EDB250A}">
      <dgm:prSet/>
      <dgm:spPr/>
      <dgm:t>
        <a:bodyPr/>
        <a:lstStyle/>
        <a:p>
          <a:endParaRPr lang="en-US"/>
        </a:p>
      </dgm:t>
    </dgm:pt>
    <dgm:pt modelId="{D181A9F1-14B6-475C-8586-601A3024012D}" type="pres">
      <dgm:prSet presAssocID="{2E856F33-1D6A-441B-B112-43D4C28AD50C}" presName="root" presStyleCnt="0">
        <dgm:presLayoutVars>
          <dgm:dir/>
          <dgm:resizeHandles val="exact"/>
        </dgm:presLayoutVars>
      </dgm:prSet>
      <dgm:spPr/>
    </dgm:pt>
    <dgm:pt modelId="{DF06FE37-F9C7-4451-B97C-6A2C84CEC3A8}" type="pres">
      <dgm:prSet presAssocID="{D6D1DC8F-C850-4DCE-839C-01EE0861FBAE}" presName="compNode" presStyleCnt="0"/>
      <dgm:spPr/>
    </dgm:pt>
    <dgm:pt modelId="{74CD10DA-D653-4EAD-B87A-0EF8419B39D4}" type="pres">
      <dgm:prSet presAssocID="{D6D1DC8F-C850-4DCE-839C-01EE0861FBAE}" presName="iconRect" presStyleLbl="node1" presStyleIdx="0" presStyleCnt="3" custScaleX="180881" custLinFactNeighborY="10215"/>
      <dgm:spPr>
        <a:blipFill dpi="0" rotWithShape="1">
          <a:blip xmlns:r="http://schemas.openxmlformats.org/officeDocument/2006/relationships" r:embed="rId1"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l="13223" t="-7453" r="13223" b="-7453"/>
          </a:stretch>
        </a:blipFill>
        <a:ln>
          <a:noFill/>
        </a:ln>
      </dgm:spPr>
    </dgm:pt>
    <dgm:pt modelId="{C804AC36-F227-43D2-9F7E-D75AE7FF5F55}" type="pres">
      <dgm:prSet presAssocID="{D6D1DC8F-C850-4DCE-839C-01EE0861FBAE}" presName="iconSpace" presStyleCnt="0"/>
      <dgm:spPr/>
    </dgm:pt>
    <dgm:pt modelId="{120D6188-F760-4AA5-924A-86BA5BC39370}" type="pres">
      <dgm:prSet presAssocID="{D6D1DC8F-C850-4DCE-839C-01EE0861FBAE}" presName="parTx" presStyleLbl="revTx" presStyleIdx="0" presStyleCnt="6" custLinFactNeighborX="4018" custLinFactNeighborY="75757">
        <dgm:presLayoutVars>
          <dgm:chMax val="0"/>
          <dgm:chPref val="0"/>
        </dgm:presLayoutVars>
      </dgm:prSet>
      <dgm:spPr/>
    </dgm:pt>
    <dgm:pt modelId="{446D16CB-245F-4671-A533-226CB9EFCC0A}" type="pres">
      <dgm:prSet presAssocID="{D6D1DC8F-C850-4DCE-839C-01EE0861FBAE}" presName="txSpace" presStyleCnt="0"/>
      <dgm:spPr/>
    </dgm:pt>
    <dgm:pt modelId="{C012DC55-5E36-45FC-92FB-0F867651E7EE}" type="pres">
      <dgm:prSet presAssocID="{D6D1DC8F-C850-4DCE-839C-01EE0861FBAE}" presName="desTx" presStyleLbl="revTx" presStyleIdx="1" presStyleCnt="6" custLinFactY="11500" custLinFactNeighborX="4018" custLinFactNeighborY="100000">
        <dgm:presLayoutVars/>
      </dgm:prSet>
      <dgm:spPr/>
    </dgm:pt>
    <dgm:pt modelId="{7372B217-2CB9-40CB-A1A9-72E5C721DC76}" type="pres">
      <dgm:prSet presAssocID="{113F28A0-DCFC-4244-A35F-1AF100126131}" presName="sibTrans" presStyleCnt="0"/>
      <dgm:spPr/>
    </dgm:pt>
    <dgm:pt modelId="{BA820DD0-956D-4400-A2ED-E34518C0CE57}" type="pres">
      <dgm:prSet presAssocID="{69737014-D9B6-41D4-A57A-C94087B2C8EB}" presName="compNode" presStyleCnt="0"/>
      <dgm:spPr/>
    </dgm:pt>
    <dgm:pt modelId="{B04A3526-3EB3-460B-BA5B-05065F1C476C}" type="pres">
      <dgm:prSet presAssocID="{69737014-D9B6-41D4-A57A-C94087B2C8EB}" presName="iconRect" presStyleLbl="node1" presStyleIdx="1" presStyleCnt="3" custScaleX="79438" custScaleY="90348" custLinFactNeighborX="1233" custLinFactNeighborY="9860"/>
      <dgm:spPr>
        <a:blipFill>
          <a:blip xmlns:r="http://schemas.openxmlformats.org/officeDocument/2006/relationships"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dgm:spPr>
    </dgm:pt>
    <dgm:pt modelId="{7A4B10D2-97D1-4311-B24A-4E1D1CFF04C9}" type="pres">
      <dgm:prSet presAssocID="{69737014-D9B6-41D4-A57A-C94087B2C8EB}" presName="iconSpace" presStyleCnt="0"/>
      <dgm:spPr/>
    </dgm:pt>
    <dgm:pt modelId="{1D929763-42E6-4C22-8490-0BC2B41EB6CE}" type="pres">
      <dgm:prSet presAssocID="{69737014-D9B6-41D4-A57A-C94087B2C8EB}" presName="parTx" presStyleLbl="revTx" presStyleIdx="2" presStyleCnt="6" custLinFactNeighborX="0" custLinFactNeighborY="70398">
        <dgm:presLayoutVars>
          <dgm:chMax val="0"/>
          <dgm:chPref val="0"/>
        </dgm:presLayoutVars>
      </dgm:prSet>
      <dgm:spPr/>
    </dgm:pt>
    <dgm:pt modelId="{1C2FD788-B548-4921-80A7-643181822F20}" type="pres">
      <dgm:prSet presAssocID="{69737014-D9B6-41D4-A57A-C94087B2C8EB}" presName="txSpace" presStyleCnt="0"/>
      <dgm:spPr/>
    </dgm:pt>
    <dgm:pt modelId="{7F962467-C1D5-4E22-B728-5D8848CDC3B2}" type="pres">
      <dgm:prSet presAssocID="{69737014-D9B6-41D4-A57A-C94087B2C8EB}" presName="desTx" presStyleLbl="revTx" presStyleIdx="3" presStyleCnt="6" custScaleX="102243" custScaleY="229825" custLinFactY="100000" custLinFactNeighborX="0" custLinFactNeighborY="102835">
        <dgm:presLayoutVars/>
      </dgm:prSet>
      <dgm:spPr/>
    </dgm:pt>
    <dgm:pt modelId="{56DB6694-B629-4A9A-9304-87C4E1E2F434}" type="pres">
      <dgm:prSet presAssocID="{CF8C8A19-CFE1-46B4-BBEA-446E5BA9EDB7}" presName="sibTrans" presStyleCnt="0"/>
      <dgm:spPr/>
    </dgm:pt>
    <dgm:pt modelId="{66E3314A-4CC4-43AA-93CB-3DC9D96FC687}" type="pres">
      <dgm:prSet presAssocID="{7B812AC9-CCF1-4066-87D0-2D49566E0D25}" presName="compNode" presStyleCnt="0"/>
      <dgm:spPr/>
    </dgm:pt>
    <dgm:pt modelId="{ECB93561-8F56-40F6-916C-FF660B166DF4}" type="pres">
      <dgm:prSet presAssocID="{7B812AC9-CCF1-4066-87D0-2D49566E0D25}" presName="iconRect" presStyleLbl="node1" presStyleIdx="2" presStyleCnt="3" custScaleX="95014" custScaleY="91092" custLinFactNeighborY="3225"/>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29938" t="-33004" r="-29938" b="-33004"/>
          </a:stretch>
        </a:blipFill>
        <a:ln>
          <a:noFill/>
        </a:ln>
      </dgm:spPr>
    </dgm:pt>
    <dgm:pt modelId="{0F4EDDC8-DA29-45E6-A6F9-68ABE34A4146}" type="pres">
      <dgm:prSet presAssocID="{7B812AC9-CCF1-4066-87D0-2D49566E0D25}" presName="iconSpace" presStyleCnt="0"/>
      <dgm:spPr/>
    </dgm:pt>
    <dgm:pt modelId="{FEE49C3F-BF0B-44B5-BD9E-C6B6F6B1D652}" type="pres">
      <dgm:prSet presAssocID="{7B812AC9-CCF1-4066-87D0-2D49566E0D25}" presName="parTx" presStyleLbl="revTx" presStyleIdx="4" presStyleCnt="6" custLinFactNeighborY="53572">
        <dgm:presLayoutVars>
          <dgm:chMax val="0"/>
          <dgm:chPref val="0"/>
        </dgm:presLayoutVars>
      </dgm:prSet>
      <dgm:spPr/>
    </dgm:pt>
    <dgm:pt modelId="{6F32D0B9-BC96-40B0-B690-1104EB449D92}" type="pres">
      <dgm:prSet presAssocID="{7B812AC9-CCF1-4066-87D0-2D49566E0D25}" presName="txSpace" presStyleCnt="0"/>
      <dgm:spPr/>
    </dgm:pt>
    <dgm:pt modelId="{D88E86F2-E00E-4338-A885-87837C8F477B}" type="pres">
      <dgm:prSet presAssocID="{7B812AC9-CCF1-4066-87D0-2D49566E0D25}" presName="desTx" presStyleLbl="revTx" presStyleIdx="5" presStyleCnt="6" custLinFactY="70458" custLinFactNeighborX="167" custLinFactNeighborY="100000">
        <dgm:presLayoutVars/>
      </dgm:prSet>
      <dgm:spPr/>
    </dgm:pt>
  </dgm:ptLst>
  <dgm:cxnLst>
    <dgm:cxn modelId="{9EBD6F0E-158E-40BB-8AA2-87885B21120C}" type="presOf" srcId="{2E856F33-1D6A-441B-B112-43D4C28AD50C}" destId="{D181A9F1-14B6-475C-8586-601A3024012D}" srcOrd="0" destOrd="0" presId="urn:microsoft.com/office/officeart/2018/5/layout/CenteredIconLabelDescriptionList"/>
    <dgm:cxn modelId="{45D96315-5EE3-4FC0-9709-78E588DEFB7C}" type="presOf" srcId="{0F8111D5-4E7B-40AA-A7DD-56DA12C9D890}" destId="{D88E86F2-E00E-4338-A885-87837C8F477B}" srcOrd="0" destOrd="0" presId="urn:microsoft.com/office/officeart/2018/5/layout/CenteredIconLabelDescriptionList"/>
    <dgm:cxn modelId="{35911426-0A59-4400-9D28-C8F66EDB250A}" srcId="{2E856F33-1D6A-441B-B112-43D4C28AD50C}" destId="{69737014-D9B6-41D4-A57A-C94087B2C8EB}" srcOrd="1" destOrd="0" parTransId="{0BDD0E7B-29ED-4D01-8267-49EFC3013B70}" sibTransId="{CF8C8A19-CFE1-46B4-BBEA-446E5BA9EDB7}"/>
    <dgm:cxn modelId="{0EF1D226-A360-490C-B007-84F628AF9FF6}" type="presOf" srcId="{D6D1DC8F-C850-4DCE-839C-01EE0861FBAE}" destId="{120D6188-F760-4AA5-924A-86BA5BC39370}" srcOrd="0" destOrd="0" presId="urn:microsoft.com/office/officeart/2018/5/layout/CenteredIconLabelDescriptionList"/>
    <dgm:cxn modelId="{EC07A165-8E4B-44E8-A2B0-83A8081057ED}" srcId="{7B812AC9-CCF1-4066-87D0-2D49566E0D25}" destId="{0F8111D5-4E7B-40AA-A7DD-56DA12C9D890}" srcOrd="0" destOrd="0" parTransId="{B96B2D9C-FCD3-42E0-86BA-162B7CD12A20}" sibTransId="{7D955A60-6086-4EDF-98B5-6C7E31988290}"/>
    <dgm:cxn modelId="{8C305757-7C81-4C9B-8758-7CF689603152}" srcId="{2E856F33-1D6A-441B-B112-43D4C28AD50C}" destId="{7B812AC9-CCF1-4066-87D0-2D49566E0D25}" srcOrd="2" destOrd="0" parTransId="{4B2B26AE-C100-4098-9A61-EA5E6215331F}" sibTransId="{0D8D9717-BD5B-4E1D-9795-3C2105434679}"/>
    <dgm:cxn modelId="{1DEB84B8-95CF-4113-A3D7-4C1A7362E5E3}" type="presOf" srcId="{69737014-D9B6-41D4-A57A-C94087B2C8EB}" destId="{1D929763-42E6-4C22-8490-0BC2B41EB6CE}" srcOrd="0" destOrd="0" presId="urn:microsoft.com/office/officeart/2018/5/layout/CenteredIconLabelDescriptionList"/>
    <dgm:cxn modelId="{545ECACE-533A-431A-8B15-BA6D5CB33508}" type="presOf" srcId="{15D30B5A-38B6-47A6-99F6-42FFB0810625}" destId="{C012DC55-5E36-45FC-92FB-0F867651E7EE}" srcOrd="0" destOrd="0" presId="urn:microsoft.com/office/officeart/2018/5/layout/CenteredIconLabelDescriptionList"/>
    <dgm:cxn modelId="{15F60ED7-3568-4D8A-8E19-17C91EE1EE11}" srcId="{2E856F33-1D6A-441B-B112-43D4C28AD50C}" destId="{D6D1DC8F-C850-4DCE-839C-01EE0861FBAE}" srcOrd="0" destOrd="0" parTransId="{3344D9F2-648B-4814-944A-B8E2AC940392}" sibTransId="{113F28A0-DCFC-4244-A35F-1AF100126131}"/>
    <dgm:cxn modelId="{8D1421E2-F8E7-410C-9993-B8BFB13317F7}" type="presOf" srcId="{7B812AC9-CCF1-4066-87D0-2D49566E0D25}" destId="{FEE49C3F-BF0B-44B5-BD9E-C6B6F6B1D652}" srcOrd="0" destOrd="0" presId="urn:microsoft.com/office/officeart/2018/5/layout/CenteredIconLabelDescriptionList"/>
    <dgm:cxn modelId="{DAB794F9-0490-4B72-ABB0-7F8B5C679270}" srcId="{D6D1DC8F-C850-4DCE-839C-01EE0861FBAE}" destId="{15D30B5A-38B6-47A6-99F6-42FFB0810625}" srcOrd="0" destOrd="0" parTransId="{83C8ECEB-416C-4811-AA25-E667882EC26C}" sibTransId="{4153F30C-5440-4F46-94DC-7E55BF0CAF9A}"/>
    <dgm:cxn modelId="{A9A25172-9594-4EDD-A354-C6A6E562895D}" type="presParOf" srcId="{D181A9F1-14B6-475C-8586-601A3024012D}" destId="{DF06FE37-F9C7-4451-B97C-6A2C84CEC3A8}" srcOrd="0" destOrd="0" presId="urn:microsoft.com/office/officeart/2018/5/layout/CenteredIconLabelDescriptionList"/>
    <dgm:cxn modelId="{9BC47B13-A38E-4327-B74B-6849B56857F8}" type="presParOf" srcId="{DF06FE37-F9C7-4451-B97C-6A2C84CEC3A8}" destId="{74CD10DA-D653-4EAD-B87A-0EF8419B39D4}" srcOrd="0" destOrd="0" presId="urn:microsoft.com/office/officeart/2018/5/layout/CenteredIconLabelDescriptionList"/>
    <dgm:cxn modelId="{E69DCAB4-D167-4523-AE3B-5B4B4E1255B4}" type="presParOf" srcId="{DF06FE37-F9C7-4451-B97C-6A2C84CEC3A8}" destId="{C804AC36-F227-43D2-9F7E-D75AE7FF5F55}" srcOrd="1" destOrd="0" presId="urn:microsoft.com/office/officeart/2018/5/layout/CenteredIconLabelDescriptionList"/>
    <dgm:cxn modelId="{052CB524-9254-4BBB-9158-9F1CAF224C1C}" type="presParOf" srcId="{DF06FE37-F9C7-4451-B97C-6A2C84CEC3A8}" destId="{120D6188-F760-4AA5-924A-86BA5BC39370}" srcOrd="2" destOrd="0" presId="urn:microsoft.com/office/officeart/2018/5/layout/CenteredIconLabelDescriptionList"/>
    <dgm:cxn modelId="{907A7CE3-B6DD-43DC-BE9A-F256FEF2EA64}" type="presParOf" srcId="{DF06FE37-F9C7-4451-B97C-6A2C84CEC3A8}" destId="{446D16CB-245F-4671-A533-226CB9EFCC0A}" srcOrd="3" destOrd="0" presId="urn:microsoft.com/office/officeart/2018/5/layout/CenteredIconLabelDescriptionList"/>
    <dgm:cxn modelId="{2D07156E-9435-410C-97E7-5AE8CB826C4D}" type="presParOf" srcId="{DF06FE37-F9C7-4451-B97C-6A2C84CEC3A8}" destId="{C012DC55-5E36-45FC-92FB-0F867651E7EE}" srcOrd="4" destOrd="0" presId="urn:microsoft.com/office/officeart/2018/5/layout/CenteredIconLabelDescriptionList"/>
    <dgm:cxn modelId="{57DD9CAF-0097-4DAE-8BDB-62775CA1A7B4}" type="presParOf" srcId="{D181A9F1-14B6-475C-8586-601A3024012D}" destId="{7372B217-2CB9-40CB-A1A9-72E5C721DC76}" srcOrd="1" destOrd="0" presId="urn:microsoft.com/office/officeart/2018/5/layout/CenteredIconLabelDescriptionList"/>
    <dgm:cxn modelId="{511B8208-E909-47F8-91BD-ED1FEB9B3AC2}" type="presParOf" srcId="{D181A9F1-14B6-475C-8586-601A3024012D}" destId="{BA820DD0-956D-4400-A2ED-E34518C0CE57}" srcOrd="2" destOrd="0" presId="urn:microsoft.com/office/officeart/2018/5/layout/CenteredIconLabelDescriptionList"/>
    <dgm:cxn modelId="{BC273DE8-4DEA-43F6-B218-444F20AFD28B}" type="presParOf" srcId="{BA820DD0-956D-4400-A2ED-E34518C0CE57}" destId="{B04A3526-3EB3-460B-BA5B-05065F1C476C}" srcOrd="0" destOrd="0" presId="urn:microsoft.com/office/officeart/2018/5/layout/CenteredIconLabelDescriptionList"/>
    <dgm:cxn modelId="{03B131A9-C513-4A57-9239-784853424F90}" type="presParOf" srcId="{BA820DD0-956D-4400-A2ED-E34518C0CE57}" destId="{7A4B10D2-97D1-4311-B24A-4E1D1CFF04C9}" srcOrd="1" destOrd="0" presId="urn:microsoft.com/office/officeart/2018/5/layout/CenteredIconLabelDescriptionList"/>
    <dgm:cxn modelId="{DC7A55AD-A12F-4931-B6E8-ED76F6B0D26A}" type="presParOf" srcId="{BA820DD0-956D-4400-A2ED-E34518C0CE57}" destId="{1D929763-42E6-4C22-8490-0BC2B41EB6CE}" srcOrd="2" destOrd="0" presId="urn:microsoft.com/office/officeart/2018/5/layout/CenteredIconLabelDescriptionList"/>
    <dgm:cxn modelId="{D17561E5-E630-42B3-8E32-71073D7B0C81}" type="presParOf" srcId="{BA820DD0-956D-4400-A2ED-E34518C0CE57}" destId="{1C2FD788-B548-4921-80A7-643181822F20}" srcOrd="3" destOrd="0" presId="urn:microsoft.com/office/officeart/2018/5/layout/CenteredIconLabelDescriptionList"/>
    <dgm:cxn modelId="{104EF966-EAEB-499B-8B7A-21BDFC0F8EE8}" type="presParOf" srcId="{BA820DD0-956D-4400-A2ED-E34518C0CE57}" destId="{7F962467-C1D5-4E22-B728-5D8848CDC3B2}" srcOrd="4" destOrd="0" presId="urn:microsoft.com/office/officeart/2018/5/layout/CenteredIconLabelDescriptionList"/>
    <dgm:cxn modelId="{1CF6CE75-E73F-435B-BA2C-44BC5D73A0DB}" type="presParOf" srcId="{D181A9F1-14B6-475C-8586-601A3024012D}" destId="{56DB6694-B629-4A9A-9304-87C4E1E2F434}" srcOrd="3" destOrd="0" presId="urn:microsoft.com/office/officeart/2018/5/layout/CenteredIconLabelDescriptionList"/>
    <dgm:cxn modelId="{B6E03376-75EA-45DD-91C0-DEFE331822E7}" type="presParOf" srcId="{D181A9F1-14B6-475C-8586-601A3024012D}" destId="{66E3314A-4CC4-43AA-93CB-3DC9D96FC687}" srcOrd="4" destOrd="0" presId="urn:microsoft.com/office/officeart/2018/5/layout/CenteredIconLabelDescriptionList"/>
    <dgm:cxn modelId="{7C805E3F-8B3C-4450-90F7-F996AF7F976C}" type="presParOf" srcId="{66E3314A-4CC4-43AA-93CB-3DC9D96FC687}" destId="{ECB93561-8F56-40F6-916C-FF660B166DF4}" srcOrd="0" destOrd="0" presId="urn:microsoft.com/office/officeart/2018/5/layout/CenteredIconLabelDescriptionList"/>
    <dgm:cxn modelId="{5078FF8E-D395-4B2A-9046-B0538B9D2AEF}" type="presParOf" srcId="{66E3314A-4CC4-43AA-93CB-3DC9D96FC687}" destId="{0F4EDDC8-DA29-45E6-A6F9-68ABE34A4146}" srcOrd="1" destOrd="0" presId="urn:microsoft.com/office/officeart/2018/5/layout/CenteredIconLabelDescriptionList"/>
    <dgm:cxn modelId="{42A075CA-7774-4035-A811-5675EBF71EFC}" type="presParOf" srcId="{66E3314A-4CC4-43AA-93CB-3DC9D96FC687}" destId="{FEE49C3F-BF0B-44B5-BD9E-C6B6F6B1D652}" srcOrd="2" destOrd="0" presId="urn:microsoft.com/office/officeart/2018/5/layout/CenteredIconLabelDescriptionList"/>
    <dgm:cxn modelId="{BA83F92D-F22C-46B8-9F49-BBA256EC31E7}" type="presParOf" srcId="{66E3314A-4CC4-43AA-93CB-3DC9D96FC687}" destId="{6F32D0B9-BC96-40B0-B690-1104EB449D92}" srcOrd="3" destOrd="0" presId="urn:microsoft.com/office/officeart/2018/5/layout/CenteredIconLabelDescriptionList"/>
    <dgm:cxn modelId="{25B55606-FF27-45AA-853C-6194BEAF0893}" type="presParOf" srcId="{66E3314A-4CC4-43AA-93CB-3DC9D96FC687}" destId="{D88E86F2-E00E-4338-A885-87837C8F477B}"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37E79B-86E0-4048-A816-4FF37093639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D33C7886-8503-4CED-ADC0-1C80B39612EA}">
      <dgm:prSet phldrT="[Text]" custT="1"/>
      <dgm:spPr>
        <a:ln>
          <a:noFill/>
        </a:ln>
      </dgm:spPr>
      <dgm:t>
        <a:bodyPr/>
        <a:lstStyle/>
        <a:p>
          <a:r>
            <a:rPr lang="en-US" sz="1700" dirty="0"/>
            <a:t>Norming Resource Manager</a:t>
          </a:r>
        </a:p>
      </dgm:t>
    </dgm:pt>
    <dgm:pt modelId="{5A960236-18FC-4C1D-A38A-FEA6EE38B9B3}" type="parTrans" cxnId="{DDD2353F-0ED9-4000-B825-3597D0E5F831}">
      <dgm:prSet/>
      <dgm:spPr/>
      <dgm:t>
        <a:bodyPr/>
        <a:lstStyle/>
        <a:p>
          <a:endParaRPr lang="en-US"/>
        </a:p>
      </dgm:t>
    </dgm:pt>
    <dgm:pt modelId="{A072EF61-9864-4BB9-8E44-0F6C6AD2F377}" type="sibTrans" cxnId="{DDD2353F-0ED9-4000-B825-3597D0E5F831}">
      <dgm:prSet/>
      <dgm:spPr/>
      <dgm:t>
        <a:bodyPr/>
        <a:lstStyle/>
        <a:p>
          <a:endParaRPr lang="en-US"/>
        </a:p>
      </dgm:t>
    </dgm:pt>
    <dgm:pt modelId="{CDA3F7AB-61EF-4CCC-AC01-795ED7F37270}">
      <dgm:prSet phldrT="[Text]" custT="1"/>
      <dgm:spPr>
        <a:ln>
          <a:noFill/>
        </a:ln>
      </dgm:spPr>
      <dgm:t>
        <a:bodyPr/>
        <a:lstStyle/>
        <a:p>
          <a:r>
            <a:rPr lang="en-US" sz="1700" dirty="0"/>
            <a:t>Norming Asset Management</a:t>
          </a:r>
        </a:p>
      </dgm:t>
    </dgm:pt>
    <dgm:pt modelId="{D4042D04-88BA-4490-AF48-016DFC9F8A13}" type="parTrans" cxnId="{BC8CF1DE-1146-47A0-8451-562900F59174}">
      <dgm:prSet/>
      <dgm:spPr/>
      <dgm:t>
        <a:bodyPr/>
        <a:lstStyle/>
        <a:p>
          <a:endParaRPr lang="en-US"/>
        </a:p>
      </dgm:t>
    </dgm:pt>
    <dgm:pt modelId="{E3371C8E-FD06-4FCA-B3C4-9049BD83A6B4}" type="sibTrans" cxnId="{BC8CF1DE-1146-47A0-8451-562900F59174}">
      <dgm:prSet/>
      <dgm:spPr/>
      <dgm:t>
        <a:bodyPr/>
        <a:lstStyle/>
        <a:p>
          <a:endParaRPr lang="en-US"/>
        </a:p>
      </dgm:t>
    </dgm:pt>
    <dgm:pt modelId="{73F51407-4AD6-474F-9B7C-EE6132292873}">
      <dgm:prSet phldrT="[Text]" custT="1"/>
      <dgm:spPr>
        <a:ln>
          <a:noFill/>
        </a:ln>
      </dgm:spPr>
      <dgm:t>
        <a:bodyPr/>
        <a:lstStyle/>
        <a:p>
          <a:r>
            <a:rPr lang="en-US" sz="1700" dirty="0"/>
            <a:t>Norming PSA</a:t>
          </a:r>
        </a:p>
      </dgm:t>
    </dgm:pt>
    <dgm:pt modelId="{FFC8C598-6337-4498-A3C3-46164EF0643B}" type="parTrans" cxnId="{E2B48E49-3EC1-475B-9B9D-9F765ED3DABA}">
      <dgm:prSet/>
      <dgm:spPr/>
      <dgm:t>
        <a:bodyPr/>
        <a:lstStyle/>
        <a:p>
          <a:endParaRPr lang="en-US"/>
        </a:p>
      </dgm:t>
    </dgm:pt>
    <dgm:pt modelId="{72D58AC3-DF9A-4EAA-A7B9-AFFC987DDFF3}" type="sibTrans" cxnId="{E2B48E49-3EC1-475B-9B9D-9F765ED3DABA}">
      <dgm:prSet/>
      <dgm:spPr/>
      <dgm:t>
        <a:bodyPr/>
        <a:lstStyle/>
        <a:p>
          <a:endParaRPr lang="en-US"/>
        </a:p>
      </dgm:t>
    </dgm:pt>
    <dgm:pt modelId="{D8382386-2CE5-4C06-8D73-156B0A84A621}">
      <dgm:prSet phldrT="[Text]" custT="1"/>
      <dgm:spPr>
        <a:ln>
          <a:noFill/>
        </a:ln>
      </dgm:spPr>
      <dgm:t>
        <a:bodyPr/>
        <a:lstStyle/>
        <a:p>
          <a:r>
            <a:rPr lang="en-US" sz="1700" dirty="0"/>
            <a:t>Norming HRMS</a:t>
          </a:r>
        </a:p>
      </dgm:t>
    </dgm:pt>
    <dgm:pt modelId="{6A5E0A04-46C1-407C-B4B2-57336EA6B78F}" type="parTrans" cxnId="{AB334D9A-8C4B-4F13-B003-62D42A45D992}">
      <dgm:prSet/>
      <dgm:spPr/>
      <dgm:t>
        <a:bodyPr/>
        <a:lstStyle/>
        <a:p>
          <a:endParaRPr lang="en-US"/>
        </a:p>
      </dgm:t>
    </dgm:pt>
    <dgm:pt modelId="{9F4049F6-F4F8-466D-8055-DB949302578B}" type="sibTrans" cxnId="{AB334D9A-8C4B-4F13-B003-62D42A45D992}">
      <dgm:prSet/>
      <dgm:spPr/>
      <dgm:t>
        <a:bodyPr/>
        <a:lstStyle/>
        <a:p>
          <a:endParaRPr lang="en-US"/>
        </a:p>
      </dgm:t>
    </dgm:pt>
    <dgm:pt modelId="{772810FF-BA66-4608-8BBB-B546F5B52365}" type="pres">
      <dgm:prSet presAssocID="{1237E79B-86E0-4048-A816-4FF370936397}" presName="Name0" presStyleCnt="0">
        <dgm:presLayoutVars>
          <dgm:dir/>
          <dgm:resizeHandles val="exact"/>
        </dgm:presLayoutVars>
      </dgm:prSet>
      <dgm:spPr/>
    </dgm:pt>
    <dgm:pt modelId="{A7560467-D62D-4151-BD50-14C06F870685}" type="pres">
      <dgm:prSet presAssocID="{CDA3F7AB-61EF-4CCC-AC01-795ED7F37270}" presName="composite" presStyleCnt="0"/>
      <dgm:spPr/>
    </dgm:pt>
    <dgm:pt modelId="{1752B499-1B90-45D2-B394-DE1259204940}" type="pres">
      <dgm:prSet presAssocID="{CDA3F7AB-61EF-4CCC-AC01-795ED7F37270}" presName="rect1" presStyleLbl="trAlignAcc1" presStyleIdx="0" presStyleCnt="4" custScaleX="115959" custScaleY="24240" custLinFactNeighborX="-55" custLinFactNeighborY="-84972">
        <dgm:presLayoutVars>
          <dgm:bulletEnabled val="1"/>
        </dgm:presLayoutVars>
      </dgm:prSet>
      <dgm:spPr/>
    </dgm:pt>
    <dgm:pt modelId="{21C52C89-E3DD-4DE5-BAFD-DB697232BF89}" type="pres">
      <dgm:prSet presAssocID="{CDA3F7AB-61EF-4CCC-AC01-795ED7F37270}" presName="rect2" presStyleLbl="fgImgPlace1" presStyleIdx="0" presStyleCnt="4" custScaleX="30618" custScaleY="25515" custLinFactNeighborX="1121" custLinFactNeighborY="-70521"/>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25002" t="-10002" r="-25002" b="-10002"/>
          </a:stretch>
        </a:blipFill>
      </dgm:spPr>
    </dgm:pt>
    <dgm:pt modelId="{7CC456C1-1178-471F-A686-80CBF1C88486}" type="pres">
      <dgm:prSet presAssocID="{E3371C8E-FD06-4FCA-B3C4-9049BD83A6B4}" presName="sibTrans" presStyleCnt="0"/>
      <dgm:spPr/>
    </dgm:pt>
    <dgm:pt modelId="{0AFA59E0-3FCC-49FE-A388-F8CE89EB5A3E}" type="pres">
      <dgm:prSet presAssocID="{D33C7886-8503-4CED-ADC0-1C80B39612EA}" presName="composite" presStyleCnt="0"/>
      <dgm:spPr/>
    </dgm:pt>
    <dgm:pt modelId="{7016C291-0F5E-47BA-ADAE-70F7B5C8D246}" type="pres">
      <dgm:prSet presAssocID="{D33C7886-8503-4CED-ADC0-1C80B39612EA}" presName="rect1" presStyleLbl="trAlignAcc1" presStyleIdx="1" presStyleCnt="4" custScaleY="31330" custLinFactNeighborX="-8034" custLinFactNeighborY="-92231">
        <dgm:presLayoutVars>
          <dgm:bulletEnabled val="1"/>
        </dgm:presLayoutVars>
      </dgm:prSet>
      <dgm:spPr/>
    </dgm:pt>
    <dgm:pt modelId="{82DA14CB-1689-4980-AB49-8CA526CEA597}" type="pres">
      <dgm:prSet presAssocID="{D33C7886-8503-4CED-ADC0-1C80B39612EA}" presName="rect2" presStyleLbl="fgImgPlace1" presStyleIdx="1" presStyleCnt="4" custScaleX="38272" custScaleY="25515" custLinFactNeighborX="1757" custLinFactNeighborY="-79023"/>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50000" r="-50000"/>
          </a:stretch>
        </a:blipFill>
      </dgm:spPr>
    </dgm:pt>
    <dgm:pt modelId="{0FA21589-1745-43DE-BDD6-DBA86A31C192}" type="pres">
      <dgm:prSet presAssocID="{A072EF61-9864-4BB9-8E44-0F6C6AD2F377}" presName="sibTrans" presStyleCnt="0"/>
      <dgm:spPr/>
    </dgm:pt>
    <dgm:pt modelId="{D3A7D41E-8DD0-44CE-8687-ABA9742C272C}" type="pres">
      <dgm:prSet presAssocID="{73F51407-4AD6-474F-9B7C-EE6132292873}" presName="composite" presStyleCnt="0"/>
      <dgm:spPr/>
    </dgm:pt>
    <dgm:pt modelId="{51370066-5F62-4D8E-B03D-93564EF76779}" type="pres">
      <dgm:prSet presAssocID="{73F51407-4AD6-474F-9B7C-EE6132292873}" presName="rect1" presStyleLbl="trAlignAcc1" presStyleIdx="2" presStyleCnt="4" custScaleY="20750" custLinFactY="-11247" custLinFactNeighborX="-8034" custLinFactNeighborY="-100000">
        <dgm:presLayoutVars>
          <dgm:bulletEnabled val="1"/>
        </dgm:presLayoutVars>
      </dgm:prSet>
      <dgm:spPr/>
    </dgm:pt>
    <dgm:pt modelId="{FCDD8939-D011-44B7-AFCE-30D76AF2BE24}" type="pres">
      <dgm:prSet presAssocID="{73F51407-4AD6-474F-9B7C-EE6132292873}" presName="rect2" presStyleLbl="fgImgPlace1" presStyleIdx="2" presStyleCnt="4" custScaleX="36403" custScaleY="29654" custLinFactNeighborX="662" custLinFactNeighborY="-96487"/>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2384" t="7130" r="-2384" b="7130"/>
          </a:stretch>
        </a:blipFill>
      </dgm:spPr>
    </dgm:pt>
    <dgm:pt modelId="{36D33C43-EF9D-4F1E-841B-D3CF42A9B7B3}" type="pres">
      <dgm:prSet presAssocID="{72D58AC3-DF9A-4EAA-A7B9-AFFC987DDFF3}" presName="sibTrans" presStyleCnt="0"/>
      <dgm:spPr/>
    </dgm:pt>
    <dgm:pt modelId="{B032D829-7F6C-4178-B4AE-CEA6B5C56EFA}" type="pres">
      <dgm:prSet presAssocID="{D8382386-2CE5-4C06-8D73-156B0A84A621}" presName="composite" presStyleCnt="0"/>
      <dgm:spPr/>
    </dgm:pt>
    <dgm:pt modelId="{02D639F1-AA32-42A6-A032-59F6C7E68E40}" type="pres">
      <dgm:prSet presAssocID="{D8382386-2CE5-4C06-8D73-156B0A84A621}" presName="rect1" presStyleLbl="trAlignAcc1" presStyleIdx="3" presStyleCnt="4" custAng="10800000" custFlipVert="1" custScaleX="91855" custScaleY="33663" custLinFactY="-30473" custLinFactNeighborX="-14158" custLinFactNeighborY="-100000">
        <dgm:presLayoutVars>
          <dgm:bulletEnabled val="1"/>
        </dgm:presLayoutVars>
      </dgm:prSet>
      <dgm:spPr/>
    </dgm:pt>
    <dgm:pt modelId="{8497E204-A946-4187-BB8B-2FAB67010632}" type="pres">
      <dgm:prSet presAssocID="{D8382386-2CE5-4C06-8D73-156B0A84A621}" presName="rect2" presStyleLbl="fgImgPlace1" presStyleIdx="3" presStyleCnt="4" custScaleX="62187" custScaleY="36820" custLinFactY="-16700" custLinFactNeighborX="-12438" custLinFactNeighborY="-100000"/>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22306" t="18817" r="22306" b="18817"/>
          </a:stretch>
        </a:blipFill>
      </dgm:spPr>
    </dgm:pt>
  </dgm:ptLst>
  <dgm:cxnLst>
    <dgm:cxn modelId="{34EB1D32-EE88-4B85-B62E-E9BE4BC77C67}" type="presOf" srcId="{73F51407-4AD6-474F-9B7C-EE6132292873}" destId="{51370066-5F62-4D8E-B03D-93564EF76779}" srcOrd="0" destOrd="0" presId="urn:microsoft.com/office/officeart/2008/layout/PictureStrips"/>
    <dgm:cxn modelId="{C836ED36-A72A-4475-A96A-23DF0C4BD6EE}" type="presOf" srcId="{D8382386-2CE5-4C06-8D73-156B0A84A621}" destId="{02D639F1-AA32-42A6-A032-59F6C7E68E40}" srcOrd="0" destOrd="0" presId="urn:microsoft.com/office/officeart/2008/layout/PictureStrips"/>
    <dgm:cxn modelId="{DDD2353F-0ED9-4000-B825-3597D0E5F831}" srcId="{1237E79B-86E0-4048-A816-4FF370936397}" destId="{D33C7886-8503-4CED-ADC0-1C80B39612EA}" srcOrd="1" destOrd="0" parTransId="{5A960236-18FC-4C1D-A38A-FEA6EE38B9B3}" sibTransId="{A072EF61-9864-4BB9-8E44-0F6C6AD2F377}"/>
    <dgm:cxn modelId="{15520743-15AC-4091-A991-E4EF4D1636A4}" type="presOf" srcId="{1237E79B-86E0-4048-A816-4FF370936397}" destId="{772810FF-BA66-4608-8BBB-B546F5B52365}" srcOrd="0" destOrd="0" presId="urn:microsoft.com/office/officeart/2008/layout/PictureStrips"/>
    <dgm:cxn modelId="{E2B48E49-3EC1-475B-9B9D-9F765ED3DABA}" srcId="{1237E79B-86E0-4048-A816-4FF370936397}" destId="{73F51407-4AD6-474F-9B7C-EE6132292873}" srcOrd="2" destOrd="0" parTransId="{FFC8C598-6337-4498-A3C3-46164EF0643B}" sibTransId="{72D58AC3-DF9A-4EAA-A7B9-AFFC987DDFF3}"/>
    <dgm:cxn modelId="{AB334D9A-8C4B-4F13-B003-62D42A45D992}" srcId="{1237E79B-86E0-4048-A816-4FF370936397}" destId="{D8382386-2CE5-4C06-8D73-156B0A84A621}" srcOrd="3" destOrd="0" parTransId="{6A5E0A04-46C1-407C-B4B2-57336EA6B78F}" sibTransId="{9F4049F6-F4F8-466D-8055-DB949302578B}"/>
    <dgm:cxn modelId="{BD5CA3DD-DFED-4755-9437-F8C74E5C1F61}" type="presOf" srcId="{D33C7886-8503-4CED-ADC0-1C80B39612EA}" destId="{7016C291-0F5E-47BA-ADAE-70F7B5C8D246}" srcOrd="0" destOrd="0" presId="urn:microsoft.com/office/officeart/2008/layout/PictureStrips"/>
    <dgm:cxn modelId="{BC8CF1DE-1146-47A0-8451-562900F59174}" srcId="{1237E79B-86E0-4048-A816-4FF370936397}" destId="{CDA3F7AB-61EF-4CCC-AC01-795ED7F37270}" srcOrd="0" destOrd="0" parTransId="{D4042D04-88BA-4490-AF48-016DFC9F8A13}" sibTransId="{E3371C8E-FD06-4FCA-B3C4-9049BD83A6B4}"/>
    <dgm:cxn modelId="{0CF67AF7-9A84-4120-891E-27950BEE913B}" type="presOf" srcId="{CDA3F7AB-61EF-4CCC-AC01-795ED7F37270}" destId="{1752B499-1B90-45D2-B394-DE1259204940}" srcOrd="0" destOrd="0" presId="urn:microsoft.com/office/officeart/2008/layout/PictureStrips"/>
    <dgm:cxn modelId="{4E3FAB14-CB0C-471D-AB94-6113E0547F2E}" type="presParOf" srcId="{772810FF-BA66-4608-8BBB-B546F5B52365}" destId="{A7560467-D62D-4151-BD50-14C06F870685}" srcOrd="0" destOrd="0" presId="urn:microsoft.com/office/officeart/2008/layout/PictureStrips"/>
    <dgm:cxn modelId="{B3F24E05-5380-45E9-9CAC-BC38D5EBACB9}" type="presParOf" srcId="{A7560467-D62D-4151-BD50-14C06F870685}" destId="{1752B499-1B90-45D2-B394-DE1259204940}" srcOrd="0" destOrd="0" presId="urn:microsoft.com/office/officeart/2008/layout/PictureStrips"/>
    <dgm:cxn modelId="{8F31839A-6EFD-4389-B72A-E999747EE990}" type="presParOf" srcId="{A7560467-D62D-4151-BD50-14C06F870685}" destId="{21C52C89-E3DD-4DE5-BAFD-DB697232BF89}" srcOrd="1" destOrd="0" presId="urn:microsoft.com/office/officeart/2008/layout/PictureStrips"/>
    <dgm:cxn modelId="{4904568D-B02F-4C82-B904-202411754D9A}" type="presParOf" srcId="{772810FF-BA66-4608-8BBB-B546F5B52365}" destId="{7CC456C1-1178-471F-A686-80CBF1C88486}" srcOrd="1" destOrd="0" presId="urn:microsoft.com/office/officeart/2008/layout/PictureStrips"/>
    <dgm:cxn modelId="{09A5602E-3185-4630-97D1-387365C3BB78}" type="presParOf" srcId="{772810FF-BA66-4608-8BBB-B546F5B52365}" destId="{0AFA59E0-3FCC-49FE-A388-F8CE89EB5A3E}" srcOrd="2" destOrd="0" presId="urn:microsoft.com/office/officeart/2008/layout/PictureStrips"/>
    <dgm:cxn modelId="{861D0D2F-D364-4ADC-84B2-BB2D9BE19188}" type="presParOf" srcId="{0AFA59E0-3FCC-49FE-A388-F8CE89EB5A3E}" destId="{7016C291-0F5E-47BA-ADAE-70F7B5C8D246}" srcOrd="0" destOrd="0" presId="urn:microsoft.com/office/officeart/2008/layout/PictureStrips"/>
    <dgm:cxn modelId="{9DFA9B8E-C24B-458D-8B74-4AD511B8AF16}" type="presParOf" srcId="{0AFA59E0-3FCC-49FE-A388-F8CE89EB5A3E}" destId="{82DA14CB-1689-4980-AB49-8CA526CEA597}" srcOrd="1" destOrd="0" presId="urn:microsoft.com/office/officeart/2008/layout/PictureStrips"/>
    <dgm:cxn modelId="{1909A1F3-8126-4D0D-BF38-FF7758CE12E0}" type="presParOf" srcId="{772810FF-BA66-4608-8BBB-B546F5B52365}" destId="{0FA21589-1745-43DE-BDD6-DBA86A31C192}" srcOrd="3" destOrd="0" presId="urn:microsoft.com/office/officeart/2008/layout/PictureStrips"/>
    <dgm:cxn modelId="{9DF71E2A-38B3-4D08-9D22-B3072E0CAB5A}" type="presParOf" srcId="{772810FF-BA66-4608-8BBB-B546F5B52365}" destId="{D3A7D41E-8DD0-44CE-8687-ABA9742C272C}" srcOrd="4" destOrd="0" presId="urn:microsoft.com/office/officeart/2008/layout/PictureStrips"/>
    <dgm:cxn modelId="{97DCFF4C-5528-4521-B2C2-3A23E4B00F1C}" type="presParOf" srcId="{D3A7D41E-8DD0-44CE-8687-ABA9742C272C}" destId="{51370066-5F62-4D8E-B03D-93564EF76779}" srcOrd="0" destOrd="0" presId="urn:microsoft.com/office/officeart/2008/layout/PictureStrips"/>
    <dgm:cxn modelId="{B82E8893-9F56-4A13-AA9D-700F7A356067}" type="presParOf" srcId="{D3A7D41E-8DD0-44CE-8687-ABA9742C272C}" destId="{FCDD8939-D011-44B7-AFCE-30D76AF2BE24}" srcOrd="1" destOrd="0" presId="urn:microsoft.com/office/officeart/2008/layout/PictureStrips"/>
    <dgm:cxn modelId="{0D24E4B7-5B55-4C2A-80EB-E8C1BE50E10B}" type="presParOf" srcId="{772810FF-BA66-4608-8BBB-B546F5B52365}" destId="{36D33C43-EF9D-4F1E-841B-D3CF42A9B7B3}" srcOrd="5" destOrd="0" presId="urn:microsoft.com/office/officeart/2008/layout/PictureStrips"/>
    <dgm:cxn modelId="{3A5982F6-46C1-4BE2-AA3D-BB33BE916E03}" type="presParOf" srcId="{772810FF-BA66-4608-8BBB-B546F5B52365}" destId="{B032D829-7F6C-4178-B4AE-CEA6B5C56EFA}" srcOrd="6" destOrd="0" presId="urn:microsoft.com/office/officeart/2008/layout/PictureStrips"/>
    <dgm:cxn modelId="{A25C9CE0-77DD-4A9C-81E8-B58C8E3BA8B7}" type="presParOf" srcId="{B032D829-7F6C-4178-B4AE-CEA6B5C56EFA}" destId="{02D639F1-AA32-42A6-A032-59F6C7E68E40}" srcOrd="0" destOrd="0" presId="urn:microsoft.com/office/officeart/2008/layout/PictureStrips"/>
    <dgm:cxn modelId="{9878A80E-64B1-4822-8CF4-4B7B8BCEC579}" type="presParOf" srcId="{B032D829-7F6C-4178-B4AE-CEA6B5C56EFA}" destId="{8497E204-A946-4187-BB8B-2FAB67010632}" srcOrd="1" destOrd="0" presId="urn:microsoft.com/office/officeart/2008/layout/PictureStrip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A636D0-2008-4CCF-9388-D5BE3ABEBADD}" type="doc">
      <dgm:prSet loTypeId="urn:microsoft.com/office/officeart/2005/8/layout/lProcess2" loCatId="relationship" qsTypeId="urn:microsoft.com/office/officeart/2005/8/quickstyle/simple3" qsCatId="simple" csTypeId="urn:microsoft.com/office/officeart/2005/8/colors/accent6_1" csCatId="accent6" phldr="1"/>
      <dgm:spPr/>
      <dgm:t>
        <a:bodyPr/>
        <a:lstStyle/>
        <a:p>
          <a:endParaRPr lang="en-US"/>
        </a:p>
      </dgm:t>
    </dgm:pt>
    <dgm:pt modelId="{92E5CAAB-7CE9-45D5-A945-2DD8E78CF390}">
      <dgm:prSet custT="1"/>
      <dgm:spPr>
        <a:noFill/>
        <a:ln w="3175">
          <a:noFill/>
        </a:ln>
      </dgm:spPr>
      <dgm:t>
        <a:bodyPr/>
        <a:lstStyle/>
        <a:p>
          <a:r>
            <a:rPr lang="en-US" sz="2000" u="sng" dirty="0">
              <a:solidFill>
                <a:schemeClr val="bg1"/>
              </a:solidFill>
            </a:rPr>
            <a:t>Timesheet</a:t>
          </a:r>
        </a:p>
      </dgm:t>
    </dgm:pt>
    <dgm:pt modelId="{40ED8457-FF49-4E0F-8FC4-E6942D4F0055}" type="parTrans" cxnId="{D58D8B05-6B95-41F3-99EB-0D1246A45F98}">
      <dgm:prSet/>
      <dgm:spPr/>
      <dgm:t>
        <a:bodyPr/>
        <a:lstStyle/>
        <a:p>
          <a:endParaRPr lang="en-US"/>
        </a:p>
      </dgm:t>
    </dgm:pt>
    <dgm:pt modelId="{2D9CB2B2-740E-4EC7-8F61-528D896A504B}" type="sibTrans" cxnId="{D58D8B05-6B95-41F3-99EB-0D1246A45F98}">
      <dgm:prSet/>
      <dgm:spPr/>
      <dgm:t>
        <a:bodyPr/>
        <a:lstStyle/>
        <a:p>
          <a:endParaRPr lang="en-US"/>
        </a:p>
      </dgm:t>
    </dgm:pt>
    <dgm:pt modelId="{33444E17-5CD8-4DE2-9E42-5AB016CF7CA1}">
      <dgm:prSet custT="1"/>
      <dgm:spPr>
        <a:noFill/>
      </dgm:spPr>
      <dgm:t>
        <a:bodyPr/>
        <a:lstStyle/>
        <a:p>
          <a:r>
            <a:rPr lang="en-US" sz="2000" u="sng" dirty="0">
              <a:solidFill>
                <a:schemeClr val="bg1"/>
              </a:solidFill>
            </a:rPr>
            <a:t>Time Clock</a:t>
          </a:r>
        </a:p>
      </dgm:t>
    </dgm:pt>
    <dgm:pt modelId="{A861BEAC-FA5C-47A0-A644-B90CB7D4464E}" type="parTrans" cxnId="{0C45CA7D-CC7B-4867-9504-8F9296EB1304}">
      <dgm:prSet/>
      <dgm:spPr/>
      <dgm:t>
        <a:bodyPr/>
        <a:lstStyle/>
        <a:p>
          <a:endParaRPr lang="en-US"/>
        </a:p>
      </dgm:t>
    </dgm:pt>
    <dgm:pt modelId="{DFB998D2-DCB6-42D9-AC57-30794617C427}" type="sibTrans" cxnId="{0C45CA7D-CC7B-4867-9504-8F9296EB1304}">
      <dgm:prSet/>
      <dgm:spPr/>
      <dgm:t>
        <a:bodyPr/>
        <a:lstStyle/>
        <a:p>
          <a:endParaRPr lang="en-US"/>
        </a:p>
      </dgm:t>
    </dgm:pt>
    <dgm:pt modelId="{3F01BEF6-50C7-4030-9968-4909E7B5C679}">
      <dgm:prSet custT="1"/>
      <dgm:spPr>
        <a:noFill/>
      </dgm:spPr>
      <dgm:t>
        <a:bodyPr/>
        <a:lstStyle/>
        <a:p>
          <a:r>
            <a:rPr lang="en-US" sz="2000" u="sng" dirty="0">
              <a:solidFill>
                <a:schemeClr val="bg1"/>
              </a:solidFill>
            </a:rPr>
            <a:t>Leav</a:t>
          </a:r>
          <a:r>
            <a:rPr lang="en-US" altLang="zh-CN" sz="2000" u="sng" dirty="0">
              <a:solidFill>
                <a:schemeClr val="bg1"/>
              </a:solidFill>
            </a:rPr>
            <a:t>e   </a:t>
          </a:r>
          <a:endParaRPr lang="en-US" sz="2000" u="sng" dirty="0">
            <a:solidFill>
              <a:schemeClr val="bg1"/>
            </a:solidFill>
          </a:endParaRPr>
        </a:p>
      </dgm:t>
    </dgm:pt>
    <dgm:pt modelId="{313B8795-520B-4FE0-BCF9-0A06CCD8FC1A}" type="parTrans" cxnId="{C0750FE9-D5B3-4A60-9759-77A3D74068C2}">
      <dgm:prSet/>
      <dgm:spPr/>
      <dgm:t>
        <a:bodyPr/>
        <a:lstStyle/>
        <a:p>
          <a:endParaRPr lang="en-US"/>
        </a:p>
      </dgm:t>
    </dgm:pt>
    <dgm:pt modelId="{B64024AD-D70C-46D4-B0A5-C456C5322C9E}" type="sibTrans" cxnId="{C0750FE9-D5B3-4A60-9759-77A3D74068C2}">
      <dgm:prSet/>
      <dgm:spPr/>
      <dgm:t>
        <a:bodyPr/>
        <a:lstStyle/>
        <a:p>
          <a:endParaRPr lang="en-US"/>
        </a:p>
      </dgm:t>
    </dgm:pt>
    <dgm:pt modelId="{087708C7-4BD6-40EA-8A57-D99AB1E6E4F7}">
      <dgm:prSet custT="1"/>
      <dgm:spPr>
        <a:noFill/>
        <a:ln>
          <a:noFill/>
        </a:ln>
      </dgm:spPr>
      <dgm:t>
        <a:bodyPr/>
        <a:lstStyle/>
        <a:p>
          <a:r>
            <a:rPr lang="en-US" sz="2000" u="sng" dirty="0">
              <a:solidFill>
                <a:schemeClr val="bg1"/>
              </a:solidFill>
            </a:rPr>
            <a:t>Overtime</a:t>
          </a:r>
        </a:p>
      </dgm:t>
    </dgm:pt>
    <dgm:pt modelId="{57A92382-AE88-4081-82B3-18D3B88D1558}" type="parTrans" cxnId="{9BD476F6-3F1E-4484-8B09-503EAAE3F3BE}">
      <dgm:prSet/>
      <dgm:spPr/>
      <dgm:t>
        <a:bodyPr/>
        <a:lstStyle/>
        <a:p>
          <a:endParaRPr lang="en-US"/>
        </a:p>
      </dgm:t>
    </dgm:pt>
    <dgm:pt modelId="{DBC571AD-FA6F-440B-82B3-C0AADF2E5445}" type="sibTrans" cxnId="{9BD476F6-3F1E-4484-8B09-503EAAE3F3BE}">
      <dgm:prSet/>
      <dgm:spPr/>
      <dgm:t>
        <a:bodyPr/>
        <a:lstStyle/>
        <a:p>
          <a:endParaRPr lang="en-US"/>
        </a:p>
      </dgm:t>
    </dgm:pt>
    <dgm:pt modelId="{CC278290-7E44-44E3-A451-6132AB3A8FD0}">
      <dgm:prSet custT="1"/>
      <dgm:spPr>
        <a:noFill/>
      </dgm:spPr>
      <dgm:t>
        <a:bodyPr/>
        <a:lstStyle/>
        <a:p>
          <a:pPr algn="r"/>
          <a:r>
            <a:rPr lang="en-US" sz="2400" b="1" dirty="0">
              <a:solidFill>
                <a:schemeClr val="bg1"/>
              </a:solidFill>
            </a:rPr>
            <a:t>Time       Mgmt.</a:t>
          </a:r>
        </a:p>
      </dgm:t>
    </dgm:pt>
    <dgm:pt modelId="{C7840C85-302F-4B5D-80EA-7291C0FBE2D9}" type="parTrans" cxnId="{811CE355-1F35-43C3-A290-9BA431AAA887}">
      <dgm:prSet/>
      <dgm:spPr/>
      <dgm:t>
        <a:bodyPr/>
        <a:lstStyle/>
        <a:p>
          <a:endParaRPr lang="en-US"/>
        </a:p>
      </dgm:t>
    </dgm:pt>
    <dgm:pt modelId="{84513F07-50E3-4246-87E7-EF2A92232F07}" type="sibTrans" cxnId="{811CE355-1F35-43C3-A290-9BA431AAA887}">
      <dgm:prSet/>
      <dgm:spPr/>
      <dgm:t>
        <a:bodyPr/>
        <a:lstStyle/>
        <a:p>
          <a:endParaRPr lang="en-US"/>
        </a:p>
      </dgm:t>
    </dgm:pt>
    <dgm:pt modelId="{9DC4EC05-502F-4FB2-A785-8203D975312E}" type="pres">
      <dgm:prSet presAssocID="{39A636D0-2008-4CCF-9388-D5BE3ABEBADD}" presName="theList" presStyleCnt="0">
        <dgm:presLayoutVars>
          <dgm:dir/>
          <dgm:animLvl val="lvl"/>
          <dgm:resizeHandles val="exact"/>
        </dgm:presLayoutVars>
      </dgm:prSet>
      <dgm:spPr/>
    </dgm:pt>
    <dgm:pt modelId="{E0389952-E280-4A22-81D2-5CE0D3A33724}" type="pres">
      <dgm:prSet presAssocID="{CC278290-7E44-44E3-A451-6132AB3A8FD0}" presName="compNode" presStyleCnt="0"/>
      <dgm:spPr/>
    </dgm:pt>
    <dgm:pt modelId="{361CB1D0-4949-4EB0-BDDE-2C6CAD308256}" type="pres">
      <dgm:prSet presAssocID="{CC278290-7E44-44E3-A451-6132AB3A8FD0}" presName="aNode" presStyleLbl="bgShp" presStyleIdx="0" presStyleCnt="1" custLinFactX="15060" custLinFactNeighborX="100000" custLinFactNeighborY="-47598"/>
      <dgm:spPr/>
    </dgm:pt>
    <dgm:pt modelId="{8829EBC5-9387-4E0B-AECF-08332C85A5F8}" type="pres">
      <dgm:prSet presAssocID="{CC278290-7E44-44E3-A451-6132AB3A8FD0}" presName="textNode" presStyleLbl="bgShp" presStyleIdx="0" presStyleCnt="1"/>
      <dgm:spPr/>
    </dgm:pt>
    <dgm:pt modelId="{687CF070-B3E7-4A72-8D95-DA972059ECFF}" type="pres">
      <dgm:prSet presAssocID="{CC278290-7E44-44E3-A451-6132AB3A8FD0}" presName="compChildNode" presStyleCnt="0"/>
      <dgm:spPr/>
    </dgm:pt>
    <dgm:pt modelId="{976FCD08-33F6-4A2E-ADB9-2FA58C7289D8}" type="pres">
      <dgm:prSet presAssocID="{CC278290-7E44-44E3-A451-6132AB3A8FD0}" presName="theInnerList" presStyleCnt="0"/>
      <dgm:spPr/>
    </dgm:pt>
    <dgm:pt modelId="{45C1A74B-1C4E-44A1-B93E-3BF55FADD5A2}" type="pres">
      <dgm:prSet presAssocID="{92E5CAAB-7CE9-45D5-A945-2DD8E78CF390}" presName="childNode" presStyleLbl="node1" presStyleIdx="0" presStyleCnt="4" custLinFactNeighborY="99379">
        <dgm:presLayoutVars>
          <dgm:bulletEnabled val="1"/>
        </dgm:presLayoutVars>
      </dgm:prSet>
      <dgm:spPr/>
    </dgm:pt>
    <dgm:pt modelId="{248B6A32-F343-454B-AC75-39E0D66D3A1E}" type="pres">
      <dgm:prSet presAssocID="{92E5CAAB-7CE9-45D5-A945-2DD8E78CF390}" presName="aSpace2" presStyleCnt="0"/>
      <dgm:spPr/>
    </dgm:pt>
    <dgm:pt modelId="{5349326B-A2A8-4775-B929-4CEF9EBD6C1E}" type="pres">
      <dgm:prSet presAssocID="{33444E17-5CD8-4DE2-9E42-5AB016CF7CA1}" presName="childNode" presStyleLbl="node1" presStyleIdx="1" presStyleCnt="4" custLinFactNeighborY="14194">
        <dgm:presLayoutVars>
          <dgm:bulletEnabled val="1"/>
        </dgm:presLayoutVars>
      </dgm:prSet>
      <dgm:spPr/>
    </dgm:pt>
    <dgm:pt modelId="{46862BFC-AEB9-43DB-BEFD-FB81E005D52E}" type="pres">
      <dgm:prSet presAssocID="{33444E17-5CD8-4DE2-9E42-5AB016CF7CA1}" presName="aSpace2" presStyleCnt="0"/>
      <dgm:spPr/>
    </dgm:pt>
    <dgm:pt modelId="{090818C7-3545-41A9-BCED-7165F57E2DDC}" type="pres">
      <dgm:prSet presAssocID="{3F01BEF6-50C7-4030-9968-4909E7B5C679}" presName="childNode" presStyleLbl="node1" presStyleIdx="2" presStyleCnt="4" custLinFactY="-14853" custLinFactNeighborX="184" custLinFactNeighborY="-100000">
        <dgm:presLayoutVars>
          <dgm:bulletEnabled val="1"/>
        </dgm:presLayoutVars>
      </dgm:prSet>
      <dgm:spPr/>
    </dgm:pt>
    <dgm:pt modelId="{30C1F320-24C5-4ED8-90E6-2839ADBB68A0}" type="pres">
      <dgm:prSet presAssocID="{3F01BEF6-50C7-4030-9968-4909E7B5C679}" presName="aSpace2" presStyleCnt="0"/>
      <dgm:spPr/>
    </dgm:pt>
    <dgm:pt modelId="{A49A53FC-6051-403C-BFF2-CA07C1968BD0}" type="pres">
      <dgm:prSet presAssocID="{087708C7-4BD6-40EA-8A57-D99AB1E6E4F7}" presName="childNode" presStyleLbl="node1" presStyleIdx="3" presStyleCnt="4" custLinFactY="-42873" custLinFactNeighborX="184" custLinFactNeighborY="-100000">
        <dgm:presLayoutVars>
          <dgm:bulletEnabled val="1"/>
        </dgm:presLayoutVars>
      </dgm:prSet>
      <dgm:spPr/>
    </dgm:pt>
  </dgm:ptLst>
  <dgm:cxnLst>
    <dgm:cxn modelId="{D58D8B05-6B95-41F3-99EB-0D1246A45F98}" srcId="{CC278290-7E44-44E3-A451-6132AB3A8FD0}" destId="{92E5CAAB-7CE9-45D5-A945-2DD8E78CF390}" srcOrd="0" destOrd="0" parTransId="{40ED8457-FF49-4E0F-8FC4-E6942D4F0055}" sibTransId="{2D9CB2B2-740E-4EC7-8F61-528D896A504B}"/>
    <dgm:cxn modelId="{BEF12039-02AC-4460-B1EE-5104ECFD6C3F}" type="presOf" srcId="{CC278290-7E44-44E3-A451-6132AB3A8FD0}" destId="{361CB1D0-4949-4EB0-BDDE-2C6CAD308256}" srcOrd="0" destOrd="0" presId="urn:microsoft.com/office/officeart/2005/8/layout/lProcess2"/>
    <dgm:cxn modelId="{811CE355-1F35-43C3-A290-9BA431AAA887}" srcId="{39A636D0-2008-4CCF-9388-D5BE3ABEBADD}" destId="{CC278290-7E44-44E3-A451-6132AB3A8FD0}" srcOrd="0" destOrd="0" parTransId="{C7840C85-302F-4B5D-80EA-7291C0FBE2D9}" sibTransId="{84513F07-50E3-4246-87E7-EF2A92232F07}"/>
    <dgm:cxn modelId="{0C45CA7D-CC7B-4867-9504-8F9296EB1304}" srcId="{CC278290-7E44-44E3-A451-6132AB3A8FD0}" destId="{33444E17-5CD8-4DE2-9E42-5AB016CF7CA1}" srcOrd="1" destOrd="0" parTransId="{A861BEAC-FA5C-47A0-A644-B90CB7D4464E}" sibTransId="{DFB998D2-DCB6-42D9-AC57-30794617C427}"/>
    <dgm:cxn modelId="{0C83E87D-B27B-41FF-9C45-46ADF28EA8D0}" type="presOf" srcId="{3F01BEF6-50C7-4030-9968-4909E7B5C679}" destId="{090818C7-3545-41A9-BCED-7165F57E2DDC}" srcOrd="0" destOrd="0" presId="urn:microsoft.com/office/officeart/2005/8/layout/lProcess2"/>
    <dgm:cxn modelId="{45183BB8-6DA0-460F-A7AF-3C5C93E61701}" type="presOf" srcId="{92E5CAAB-7CE9-45D5-A945-2DD8E78CF390}" destId="{45C1A74B-1C4E-44A1-B93E-3BF55FADD5A2}" srcOrd="0" destOrd="0" presId="urn:microsoft.com/office/officeart/2005/8/layout/lProcess2"/>
    <dgm:cxn modelId="{38E9CBD7-DCA2-4E30-9481-C27C71CE0A3C}" type="presOf" srcId="{39A636D0-2008-4CCF-9388-D5BE3ABEBADD}" destId="{9DC4EC05-502F-4FB2-A785-8203D975312E}" srcOrd="0" destOrd="0" presId="urn:microsoft.com/office/officeart/2005/8/layout/lProcess2"/>
    <dgm:cxn modelId="{1ADA07E0-2E91-4FAB-AD1A-A4B91B5F6BB8}" type="presOf" srcId="{087708C7-4BD6-40EA-8A57-D99AB1E6E4F7}" destId="{A49A53FC-6051-403C-BFF2-CA07C1968BD0}" srcOrd="0" destOrd="0" presId="urn:microsoft.com/office/officeart/2005/8/layout/lProcess2"/>
    <dgm:cxn modelId="{C0750FE9-D5B3-4A60-9759-77A3D74068C2}" srcId="{CC278290-7E44-44E3-A451-6132AB3A8FD0}" destId="{3F01BEF6-50C7-4030-9968-4909E7B5C679}" srcOrd="2" destOrd="0" parTransId="{313B8795-520B-4FE0-BCF9-0A06CCD8FC1A}" sibTransId="{B64024AD-D70C-46D4-B0A5-C456C5322C9E}"/>
    <dgm:cxn modelId="{7D903AF0-7832-42F2-B35E-B6414B352BBF}" type="presOf" srcId="{33444E17-5CD8-4DE2-9E42-5AB016CF7CA1}" destId="{5349326B-A2A8-4775-B929-4CEF9EBD6C1E}" srcOrd="0" destOrd="0" presId="urn:microsoft.com/office/officeart/2005/8/layout/lProcess2"/>
    <dgm:cxn modelId="{9BD476F6-3F1E-4484-8B09-503EAAE3F3BE}" srcId="{CC278290-7E44-44E3-A451-6132AB3A8FD0}" destId="{087708C7-4BD6-40EA-8A57-D99AB1E6E4F7}" srcOrd="3" destOrd="0" parTransId="{57A92382-AE88-4081-82B3-18D3B88D1558}" sibTransId="{DBC571AD-FA6F-440B-82B3-C0AADF2E5445}"/>
    <dgm:cxn modelId="{3C6BBDF6-63FE-49F1-A44E-C9B20FFD91BD}" type="presOf" srcId="{CC278290-7E44-44E3-A451-6132AB3A8FD0}" destId="{8829EBC5-9387-4E0B-AECF-08332C85A5F8}" srcOrd="1" destOrd="0" presId="urn:microsoft.com/office/officeart/2005/8/layout/lProcess2"/>
    <dgm:cxn modelId="{65E19E8E-9511-45F2-BE5B-278CF185B2A4}" type="presParOf" srcId="{9DC4EC05-502F-4FB2-A785-8203D975312E}" destId="{E0389952-E280-4A22-81D2-5CE0D3A33724}" srcOrd="0" destOrd="0" presId="urn:microsoft.com/office/officeart/2005/8/layout/lProcess2"/>
    <dgm:cxn modelId="{31302ECE-5616-46DB-9ABC-0FC2EE6EB03A}" type="presParOf" srcId="{E0389952-E280-4A22-81D2-5CE0D3A33724}" destId="{361CB1D0-4949-4EB0-BDDE-2C6CAD308256}" srcOrd="0" destOrd="0" presId="urn:microsoft.com/office/officeart/2005/8/layout/lProcess2"/>
    <dgm:cxn modelId="{B85CBF9E-3B5B-4D0E-A94E-D266872D2644}" type="presParOf" srcId="{E0389952-E280-4A22-81D2-5CE0D3A33724}" destId="{8829EBC5-9387-4E0B-AECF-08332C85A5F8}" srcOrd="1" destOrd="0" presId="urn:microsoft.com/office/officeart/2005/8/layout/lProcess2"/>
    <dgm:cxn modelId="{881ACB9E-B169-405D-B671-64508141257B}" type="presParOf" srcId="{E0389952-E280-4A22-81D2-5CE0D3A33724}" destId="{687CF070-B3E7-4A72-8D95-DA972059ECFF}" srcOrd="2" destOrd="0" presId="urn:microsoft.com/office/officeart/2005/8/layout/lProcess2"/>
    <dgm:cxn modelId="{4AB86AFD-C8A2-454C-8CFA-C45DB0B7D253}" type="presParOf" srcId="{687CF070-B3E7-4A72-8D95-DA972059ECFF}" destId="{976FCD08-33F6-4A2E-ADB9-2FA58C7289D8}" srcOrd="0" destOrd="0" presId="urn:microsoft.com/office/officeart/2005/8/layout/lProcess2"/>
    <dgm:cxn modelId="{3EB0A13E-9E84-4F93-BE92-BD3CC62B10DB}" type="presParOf" srcId="{976FCD08-33F6-4A2E-ADB9-2FA58C7289D8}" destId="{45C1A74B-1C4E-44A1-B93E-3BF55FADD5A2}" srcOrd="0" destOrd="0" presId="urn:microsoft.com/office/officeart/2005/8/layout/lProcess2"/>
    <dgm:cxn modelId="{85DF1295-C511-4BE8-8A1C-5D9D7B1803AC}" type="presParOf" srcId="{976FCD08-33F6-4A2E-ADB9-2FA58C7289D8}" destId="{248B6A32-F343-454B-AC75-39E0D66D3A1E}" srcOrd="1" destOrd="0" presId="urn:microsoft.com/office/officeart/2005/8/layout/lProcess2"/>
    <dgm:cxn modelId="{E632A779-194D-4DD4-9C97-91518266BA69}" type="presParOf" srcId="{976FCD08-33F6-4A2E-ADB9-2FA58C7289D8}" destId="{5349326B-A2A8-4775-B929-4CEF9EBD6C1E}" srcOrd="2" destOrd="0" presId="urn:microsoft.com/office/officeart/2005/8/layout/lProcess2"/>
    <dgm:cxn modelId="{9BB30673-FD12-4592-B050-48D784BF35FB}" type="presParOf" srcId="{976FCD08-33F6-4A2E-ADB9-2FA58C7289D8}" destId="{46862BFC-AEB9-43DB-BEFD-FB81E005D52E}" srcOrd="3" destOrd="0" presId="urn:microsoft.com/office/officeart/2005/8/layout/lProcess2"/>
    <dgm:cxn modelId="{CED15896-06D2-4BF3-A863-4CE962ADC684}" type="presParOf" srcId="{976FCD08-33F6-4A2E-ADB9-2FA58C7289D8}" destId="{090818C7-3545-41A9-BCED-7165F57E2DDC}" srcOrd="4" destOrd="0" presId="urn:microsoft.com/office/officeart/2005/8/layout/lProcess2"/>
    <dgm:cxn modelId="{761713DE-14F5-4D2A-A846-8188A7ED5135}" type="presParOf" srcId="{976FCD08-33F6-4A2E-ADB9-2FA58C7289D8}" destId="{30C1F320-24C5-4ED8-90E6-2839ADBB68A0}" srcOrd="5" destOrd="0" presId="urn:microsoft.com/office/officeart/2005/8/layout/lProcess2"/>
    <dgm:cxn modelId="{21FDA1E9-DE64-4694-BAC3-527F6D111ADB}" type="presParOf" srcId="{976FCD08-33F6-4A2E-ADB9-2FA58C7289D8}" destId="{A49A53FC-6051-403C-BFF2-CA07C1968BD0}" srcOrd="6" destOrd="0" presId="urn:microsoft.com/office/officeart/2005/8/layout/lProcess2"/>
  </dgm:cxnLst>
  <dgm:bg>
    <a:solidFill>
      <a:srgbClr val="4F5E83"/>
    </a:solid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9A636D0-2008-4CCF-9388-D5BE3ABEBADD}" type="doc">
      <dgm:prSet loTypeId="urn:microsoft.com/office/officeart/2005/8/layout/lProcess2" loCatId="relationship" qsTypeId="urn:microsoft.com/office/officeart/2005/8/quickstyle/simple3" qsCatId="simple" csTypeId="urn:microsoft.com/office/officeart/2005/8/colors/accent6_1" csCatId="accent6" phldr="1"/>
      <dgm:spPr/>
      <dgm:t>
        <a:bodyPr/>
        <a:lstStyle/>
        <a:p>
          <a:endParaRPr lang="en-US"/>
        </a:p>
      </dgm:t>
    </dgm:pt>
    <dgm:pt modelId="{92E5CAAB-7CE9-45D5-A945-2DD8E78CF390}">
      <dgm:prSet custT="1"/>
      <dgm:spPr>
        <a:noFill/>
        <a:ln w="3175">
          <a:noFill/>
        </a:ln>
      </dgm:spPr>
      <dgm:t>
        <a:bodyPr/>
        <a:lstStyle/>
        <a:p>
          <a:r>
            <a:rPr lang="en-US" sz="2000" u="sng" dirty="0">
              <a:solidFill>
                <a:schemeClr val="bg1"/>
              </a:solidFill>
            </a:rPr>
            <a:t>Purchase</a:t>
          </a:r>
          <a:r>
            <a:rPr lang="en-US" sz="2000" u="sng" strike="noStrike" dirty="0">
              <a:ln>
                <a:noFill/>
              </a:ln>
              <a:solidFill>
                <a:schemeClr val="bg1"/>
              </a:solidFill>
              <a:effectLst/>
            </a:rPr>
            <a:t> Req.</a:t>
          </a:r>
        </a:p>
      </dgm:t>
    </dgm:pt>
    <dgm:pt modelId="{40ED8457-FF49-4E0F-8FC4-E6942D4F0055}" type="parTrans" cxnId="{D58D8B05-6B95-41F3-99EB-0D1246A45F98}">
      <dgm:prSet/>
      <dgm:spPr/>
      <dgm:t>
        <a:bodyPr/>
        <a:lstStyle/>
        <a:p>
          <a:endParaRPr lang="en-US"/>
        </a:p>
      </dgm:t>
    </dgm:pt>
    <dgm:pt modelId="{2D9CB2B2-740E-4EC7-8F61-528D896A504B}" type="sibTrans" cxnId="{D58D8B05-6B95-41F3-99EB-0D1246A45F98}">
      <dgm:prSet/>
      <dgm:spPr/>
      <dgm:t>
        <a:bodyPr/>
        <a:lstStyle/>
        <a:p>
          <a:endParaRPr lang="en-US"/>
        </a:p>
      </dgm:t>
    </dgm:pt>
    <dgm:pt modelId="{33444E17-5CD8-4DE2-9E42-5AB016CF7CA1}">
      <dgm:prSet custT="1"/>
      <dgm:spPr>
        <a:noFill/>
      </dgm:spPr>
      <dgm:t>
        <a:bodyPr/>
        <a:lstStyle/>
        <a:p>
          <a:r>
            <a:rPr lang="en-US" sz="2000" u="sng" dirty="0">
              <a:solidFill>
                <a:schemeClr val="bg1"/>
              </a:solidFill>
            </a:rPr>
            <a:t>PO </a:t>
          </a:r>
          <a:r>
            <a:rPr lang="en-US" altLang="zh-CN" sz="2000" u="sng" dirty="0">
              <a:solidFill>
                <a:schemeClr val="bg1"/>
              </a:solidFill>
            </a:rPr>
            <a:t>Receipt</a:t>
          </a:r>
          <a:endParaRPr lang="en-US" sz="2000" u="sng" dirty="0">
            <a:solidFill>
              <a:schemeClr val="bg1"/>
            </a:solidFill>
          </a:endParaRPr>
        </a:p>
      </dgm:t>
    </dgm:pt>
    <dgm:pt modelId="{A861BEAC-FA5C-47A0-A644-B90CB7D4464E}" type="parTrans" cxnId="{0C45CA7D-CC7B-4867-9504-8F9296EB1304}">
      <dgm:prSet/>
      <dgm:spPr/>
      <dgm:t>
        <a:bodyPr/>
        <a:lstStyle/>
        <a:p>
          <a:endParaRPr lang="en-US"/>
        </a:p>
      </dgm:t>
    </dgm:pt>
    <dgm:pt modelId="{DFB998D2-DCB6-42D9-AC57-30794617C427}" type="sibTrans" cxnId="{0C45CA7D-CC7B-4867-9504-8F9296EB1304}">
      <dgm:prSet/>
      <dgm:spPr/>
      <dgm:t>
        <a:bodyPr/>
        <a:lstStyle/>
        <a:p>
          <a:endParaRPr lang="en-US"/>
        </a:p>
      </dgm:t>
    </dgm:pt>
    <dgm:pt modelId="{3F01BEF6-50C7-4030-9968-4909E7B5C679}">
      <dgm:prSet custT="1"/>
      <dgm:spPr>
        <a:noFill/>
      </dgm:spPr>
      <dgm:t>
        <a:bodyPr/>
        <a:lstStyle/>
        <a:p>
          <a:r>
            <a:rPr lang="en-US" altLang="zh-CN" sz="2000" u="sng" dirty="0">
              <a:solidFill>
                <a:schemeClr val="bg1"/>
              </a:solidFill>
            </a:rPr>
            <a:t>PO Invoice</a:t>
          </a:r>
          <a:endParaRPr lang="en-US" sz="2000" u="sng" dirty="0">
            <a:solidFill>
              <a:schemeClr val="bg1"/>
            </a:solidFill>
          </a:endParaRPr>
        </a:p>
      </dgm:t>
    </dgm:pt>
    <dgm:pt modelId="{313B8795-520B-4FE0-BCF9-0A06CCD8FC1A}" type="parTrans" cxnId="{C0750FE9-D5B3-4A60-9759-77A3D74068C2}">
      <dgm:prSet/>
      <dgm:spPr/>
      <dgm:t>
        <a:bodyPr/>
        <a:lstStyle/>
        <a:p>
          <a:endParaRPr lang="en-US"/>
        </a:p>
      </dgm:t>
    </dgm:pt>
    <dgm:pt modelId="{B64024AD-D70C-46D4-B0A5-C456C5322C9E}" type="sibTrans" cxnId="{C0750FE9-D5B3-4A60-9759-77A3D74068C2}">
      <dgm:prSet/>
      <dgm:spPr/>
      <dgm:t>
        <a:bodyPr/>
        <a:lstStyle/>
        <a:p>
          <a:endParaRPr lang="en-US"/>
        </a:p>
      </dgm:t>
    </dgm:pt>
    <dgm:pt modelId="{087708C7-4BD6-40EA-8A57-D99AB1E6E4F7}">
      <dgm:prSet custT="1"/>
      <dgm:spPr>
        <a:noFill/>
        <a:ln>
          <a:noFill/>
        </a:ln>
      </dgm:spPr>
      <dgm:t>
        <a:bodyPr/>
        <a:lstStyle/>
        <a:p>
          <a:r>
            <a:rPr lang="en-US" altLang="zh-CN" sz="2000" u="sng" dirty="0">
              <a:solidFill>
                <a:schemeClr val="bg1"/>
              </a:solidFill>
            </a:rPr>
            <a:t>AP Invoice</a:t>
          </a:r>
          <a:endParaRPr lang="en-US" sz="2000" u="sng" dirty="0">
            <a:solidFill>
              <a:schemeClr val="bg1"/>
            </a:solidFill>
          </a:endParaRPr>
        </a:p>
      </dgm:t>
    </dgm:pt>
    <dgm:pt modelId="{57A92382-AE88-4081-82B3-18D3B88D1558}" type="parTrans" cxnId="{9BD476F6-3F1E-4484-8B09-503EAAE3F3BE}">
      <dgm:prSet/>
      <dgm:spPr/>
      <dgm:t>
        <a:bodyPr/>
        <a:lstStyle/>
        <a:p>
          <a:endParaRPr lang="en-US"/>
        </a:p>
      </dgm:t>
    </dgm:pt>
    <dgm:pt modelId="{DBC571AD-FA6F-440B-82B3-C0AADF2E5445}" type="sibTrans" cxnId="{9BD476F6-3F1E-4484-8B09-503EAAE3F3BE}">
      <dgm:prSet/>
      <dgm:spPr/>
      <dgm:t>
        <a:bodyPr/>
        <a:lstStyle/>
        <a:p>
          <a:endParaRPr lang="en-US"/>
        </a:p>
      </dgm:t>
    </dgm:pt>
    <dgm:pt modelId="{CC278290-7E44-44E3-A451-6132AB3A8FD0}">
      <dgm:prSet custT="1"/>
      <dgm:spPr>
        <a:noFill/>
      </dgm:spPr>
      <dgm:t>
        <a:bodyPr/>
        <a:lstStyle/>
        <a:p>
          <a:pPr algn="r"/>
          <a:r>
            <a:rPr lang="en-US" sz="2400" b="1" dirty="0">
              <a:solidFill>
                <a:schemeClr val="bg1"/>
              </a:solidFill>
            </a:rPr>
            <a:t>Procure         to Pay </a:t>
          </a:r>
        </a:p>
      </dgm:t>
    </dgm:pt>
    <dgm:pt modelId="{C7840C85-302F-4B5D-80EA-7291C0FBE2D9}" type="parTrans" cxnId="{811CE355-1F35-43C3-A290-9BA431AAA887}">
      <dgm:prSet/>
      <dgm:spPr/>
      <dgm:t>
        <a:bodyPr/>
        <a:lstStyle/>
        <a:p>
          <a:endParaRPr lang="en-US"/>
        </a:p>
      </dgm:t>
    </dgm:pt>
    <dgm:pt modelId="{84513F07-50E3-4246-87E7-EF2A92232F07}" type="sibTrans" cxnId="{811CE355-1F35-43C3-A290-9BA431AAA887}">
      <dgm:prSet/>
      <dgm:spPr/>
      <dgm:t>
        <a:bodyPr/>
        <a:lstStyle/>
        <a:p>
          <a:endParaRPr lang="en-US"/>
        </a:p>
      </dgm:t>
    </dgm:pt>
    <dgm:pt modelId="{9C0FE236-564A-4183-9AA7-3B8E0320C7E1}">
      <dgm:prSet custT="1"/>
      <dgm:spPr>
        <a:noFill/>
        <a:ln>
          <a:noFill/>
        </a:ln>
      </dgm:spPr>
      <dgm:t>
        <a:bodyPr/>
        <a:lstStyle/>
        <a:p>
          <a:r>
            <a:rPr lang="en-US" altLang="zh-CN" sz="2000" u="sng" dirty="0">
              <a:solidFill>
                <a:schemeClr val="bg1"/>
              </a:solidFill>
            </a:rPr>
            <a:t>AP Payment</a:t>
          </a:r>
          <a:endParaRPr lang="en-US" sz="2000" u="sng" dirty="0">
            <a:solidFill>
              <a:schemeClr val="bg1"/>
            </a:solidFill>
          </a:endParaRPr>
        </a:p>
      </dgm:t>
    </dgm:pt>
    <dgm:pt modelId="{7C5FC693-ED55-4F27-96DA-61652667C5B2}" type="parTrans" cxnId="{664E75C7-C09B-4E8C-9524-BFB8F465C7CB}">
      <dgm:prSet/>
      <dgm:spPr/>
      <dgm:t>
        <a:bodyPr/>
        <a:lstStyle/>
        <a:p>
          <a:endParaRPr lang="en-US"/>
        </a:p>
      </dgm:t>
    </dgm:pt>
    <dgm:pt modelId="{08D2531E-4995-4CD4-BD21-ACB2BE786EE6}" type="sibTrans" cxnId="{664E75C7-C09B-4E8C-9524-BFB8F465C7CB}">
      <dgm:prSet/>
      <dgm:spPr/>
      <dgm:t>
        <a:bodyPr/>
        <a:lstStyle/>
        <a:p>
          <a:endParaRPr lang="en-US"/>
        </a:p>
      </dgm:t>
    </dgm:pt>
    <dgm:pt modelId="{9DC4EC05-502F-4FB2-A785-8203D975312E}" type="pres">
      <dgm:prSet presAssocID="{39A636D0-2008-4CCF-9388-D5BE3ABEBADD}" presName="theList" presStyleCnt="0">
        <dgm:presLayoutVars>
          <dgm:dir/>
          <dgm:animLvl val="lvl"/>
          <dgm:resizeHandles val="exact"/>
        </dgm:presLayoutVars>
      </dgm:prSet>
      <dgm:spPr/>
    </dgm:pt>
    <dgm:pt modelId="{E0389952-E280-4A22-81D2-5CE0D3A33724}" type="pres">
      <dgm:prSet presAssocID="{CC278290-7E44-44E3-A451-6132AB3A8FD0}" presName="compNode" presStyleCnt="0"/>
      <dgm:spPr/>
    </dgm:pt>
    <dgm:pt modelId="{361CB1D0-4949-4EB0-BDDE-2C6CAD308256}" type="pres">
      <dgm:prSet presAssocID="{CC278290-7E44-44E3-A451-6132AB3A8FD0}" presName="aNode" presStyleLbl="bgShp" presStyleIdx="0" presStyleCnt="1" custLinFactX="15060" custLinFactNeighborX="100000" custLinFactNeighborY="-47598"/>
      <dgm:spPr/>
    </dgm:pt>
    <dgm:pt modelId="{8829EBC5-9387-4E0B-AECF-08332C85A5F8}" type="pres">
      <dgm:prSet presAssocID="{CC278290-7E44-44E3-A451-6132AB3A8FD0}" presName="textNode" presStyleLbl="bgShp" presStyleIdx="0" presStyleCnt="1"/>
      <dgm:spPr/>
    </dgm:pt>
    <dgm:pt modelId="{687CF070-B3E7-4A72-8D95-DA972059ECFF}" type="pres">
      <dgm:prSet presAssocID="{CC278290-7E44-44E3-A451-6132AB3A8FD0}" presName="compChildNode" presStyleCnt="0"/>
      <dgm:spPr/>
    </dgm:pt>
    <dgm:pt modelId="{976FCD08-33F6-4A2E-ADB9-2FA58C7289D8}" type="pres">
      <dgm:prSet presAssocID="{CC278290-7E44-44E3-A451-6132AB3A8FD0}" presName="theInnerList" presStyleCnt="0"/>
      <dgm:spPr/>
    </dgm:pt>
    <dgm:pt modelId="{45C1A74B-1C4E-44A1-B93E-3BF55FADD5A2}" type="pres">
      <dgm:prSet presAssocID="{92E5CAAB-7CE9-45D5-A945-2DD8E78CF390}" presName="childNode" presStyleLbl="node1" presStyleIdx="0" presStyleCnt="5" custScaleX="125000" custScaleY="137719" custLinFactY="8241" custLinFactNeighborY="100000">
        <dgm:presLayoutVars>
          <dgm:bulletEnabled val="1"/>
        </dgm:presLayoutVars>
      </dgm:prSet>
      <dgm:spPr/>
    </dgm:pt>
    <dgm:pt modelId="{248B6A32-F343-454B-AC75-39E0D66D3A1E}" type="pres">
      <dgm:prSet presAssocID="{92E5CAAB-7CE9-45D5-A945-2DD8E78CF390}" presName="aSpace2" presStyleCnt="0"/>
      <dgm:spPr/>
    </dgm:pt>
    <dgm:pt modelId="{5349326B-A2A8-4775-B929-4CEF9EBD6C1E}" type="pres">
      <dgm:prSet presAssocID="{33444E17-5CD8-4DE2-9E42-5AB016CF7CA1}" presName="childNode" presStyleLbl="node1" presStyleIdx="1" presStyleCnt="5" custLinFactY="8241" custLinFactNeighborY="100000">
        <dgm:presLayoutVars>
          <dgm:bulletEnabled val="1"/>
        </dgm:presLayoutVars>
      </dgm:prSet>
      <dgm:spPr/>
    </dgm:pt>
    <dgm:pt modelId="{46862BFC-AEB9-43DB-BEFD-FB81E005D52E}" type="pres">
      <dgm:prSet presAssocID="{33444E17-5CD8-4DE2-9E42-5AB016CF7CA1}" presName="aSpace2" presStyleCnt="0"/>
      <dgm:spPr/>
    </dgm:pt>
    <dgm:pt modelId="{090818C7-3545-41A9-BCED-7165F57E2DDC}" type="pres">
      <dgm:prSet presAssocID="{3F01BEF6-50C7-4030-9968-4909E7B5C679}" presName="childNode" presStyleLbl="node1" presStyleIdx="2" presStyleCnt="5" custLinFactY="8241" custLinFactNeighborY="100000">
        <dgm:presLayoutVars>
          <dgm:bulletEnabled val="1"/>
        </dgm:presLayoutVars>
      </dgm:prSet>
      <dgm:spPr/>
    </dgm:pt>
    <dgm:pt modelId="{30C1F320-24C5-4ED8-90E6-2839ADBB68A0}" type="pres">
      <dgm:prSet presAssocID="{3F01BEF6-50C7-4030-9968-4909E7B5C679}" presName="aSpace2" presStyleCnt="0"/>
      <dgm:spPr/>
    </dgm:pt>
    <dgm:pt modelId="{A49A53FC-6051-403C-BFF2-CA07C1968BD0}" type="pres">
      <dgm:prSet presAssocID="{087708C7-4BD6-40EA-8A57-D99AB1E6E4F7}" presName="childNode" presStyleLbl="node1" presStyleIdx="3" presStyleCnt="5" custLinFactY="8241" custLinFactNeighborY="100000">
        <dgm:presLayoutVars>
          <dgm:bulletEnabled val="1"/>
        </dgm:presLayoutVars>
      </dgm:prSet>
      <dgm:spPr/>
    </dgm:pt>
    <dgm:pt modelId="{6F6DC242-C812-46B9-BD84-949A167DF107}" type="pres">
      <dgm:prSet presAssocID="{087708C7-4BD6-40EA-8A57-D99AB1E6E4F7}" presName="aSpace2" presStyleCnt="0"/>
      <dgm:spPr/>
    </dgm:pt>
    <dgm:pt modelId="{8B63998E-490B-4EFC-8995-4DEADE763688}" type="pres">
      <dgm:prSet presAssocID="{9C0FE236-564A-4183-9AA7-3B8E0320C7E1}" presName="childNode" presStyleLbl="node1" presStyleIdx="4" presStyleCnt="5" custScaleX="119509" custLinFactY="8241" custLinFactNeighborY="100000">
        <dgm:presLayoutVars>
          <dgm:bulletEnabled val="1"/>
        </dgm:presLayoutVars>
      </dgm:prSet>
      <dgm:spPr/>
    </dgm:pt>
  </dgm:ptLst>
  <dgm:cxnLst>
    <dgm:cxn modelId="{D58D8B05-6B95-41F3-99EB-0D1246A45F98}" srcId="{CC278290-7E44-44E3-A451-6132AB3A8FD0}" destId="{92E5CAAB-7CE9-45D5-A945-2DD8E78CF390}" srcOrd="0" destOrd="0" parTransId="{40ED8457-FF49-4E0F-8FC4-E6942D4F0055}" sibTransId="{2D9CB2B2-740E-4EC7-8F61-528D896A504B}"/>
    <dgm:cxn modelId="{2BF5E822-0556-4CC5-91D9-AF237CD3AEE9}" type="presOf" srcId="{9C0FE236-564A-4183-9AA7-3B8E0320C7E1}" destId="{8B63998E-490B-4EFC-8995-4DEADE763688}" srcOrd="0" destOrd="0" presId="urn:microsoft.com/office/officeart/2005/8/layout/lProcess2"/>
    <dgm:cxn modelId="{B79D0D25-5443-4B65-A022-12DCEDFF5017}" type="presOf" srcId="{92E5CAAB-7CE9-45D5-A945-2DD8E78CF390}" destId="{45C1A74B-1C4E-44A1-B93E-3BF55FADD5A2}" srcOrd="0" destOrd="0" presId="urn:microsoft.com/office/officeart/2005/8/layout/lProcess2"/>
    <dgm:cxn modelId="{758AE862-E74E-4160-A61A-F3D333FCF7CA}" type="presOf" srcId="{39A636D0-2008-4CCF-9388-D5BE3ABEBADD}" destId="{9DC4EC05-502F-4FB2-A785-8203D975312E}" srcOrd="0" destOrd="0" presId="urn:microsoft.com/office/officeart/2005/8/layout/lProcess2"/>
    <dgm:cxn modelId="{811CE355-1F35-43C3-A290-9BA431AAA887}" srcId="{39A636D0-2008-4CCF-9388-D5BE3ABEBADD}" destId="{CC278290-7E44-44E3-A451-6132AB3A8FD0}" srcOrd="0" destOrd="0" parTransId="{C7840C85-302F-4B5D-80EA-7291C0FBE2D9}" sibTransId="{84513F07-50E3-4246-87E7-EF2A92232F07}"/>
    <dgm:cxn modelId="{0C45CA7D-CC7B-4867-9504-8F9296EB1304}" srcId="{CC278290-7E44-44E3-A451-6132AB3A8FD0}" destId="{33444E17-5CD8-4DE2-9E42-5AB016CF7CA1}" srcOrd="1" destOrd="0" parTransId="{A861BEAC-FA5C-47A0-A644-B90CB7D4464E}" sibTransId="{DFB998D2-DCB6-42D9-AC57-30794617C427}"/>
    <dgm:cxn modelId="{F5CC04A8-8F08-4B9F-9A20-4F7F32A7CE07}" type="presOf" srcId="{CC278290-7E44-44E3-A451-6132AB3A8FD0}" destId="{361CB1D0-4949-4EB0-BDDE-2C6CAD308256}" srcOrd="0" destOrd="0" presId="urn:microsoft.com/office/officeart/2005/8/layout/lProcess2"/>
    <dgm:cxn modelId="{0B419AAF-8B62-4152-814C-0A2392516F81}" type="presOf" srcId="{33444E17-5CD8-4DE2-9E42-5AB016CF7CA1}" destId="{5349326B-A2A8-4775-B929-4CEF9EBD6C1E}" srcOrd="0" destOrd="0" presId="urn:microsoft.com/office/officeart/2005/8/layout/lProcess2"/>
    <dgm:cxn modelId="{664E75C7-C09B-4E8C-9524-BFB8F465C7CB}" srcId="{CC278290-7E44-44E3-A451-6132AB3A8FD0}" destId="{9C0FE236-564A-4183-9AA7-3B8E0320C7E1}" srcOrd="4" destOrd="0" parTransId="{7C5FC693-ED55-4F27-96DA-61652667C5B2}" sibTransId="{08D2531E-4995-4CD4-BD21-ACB2BE786EE6}"/>
    <dgm:cxn modelId="{4DC044CD-C9D6-40CB-906D-AF4854ABDD7E}" type="presOf" srcId="{CC278290-7E44-44E3-A451-6132AB3A8FD0}" destId="{8829EBC5-9387-4E0B-AECF-08332C85A5F8}" srcOrd="1" destOrd="0" presId="urn:microsoft.com/office/officeart/2005/8/layout/lProcess2"/>
    <dgm:cxn modelId="{872F61D9-F591-408D-B1CE-9A3242CDAC49}" type="presOf" srcId="{3F01BEF6-50C7-4030-9968-4909E7B5C679}" destId="{090818C7-3545-41A9-BCED-7165F57E2DDC}" srcOrd="0" destOrd="0" presId="urn:microsoft.com/office/officeart/2005/8/layout/lProcess2"/>
    <dgm:cxn modelId="{C0750FE9-D5B3-4A60-9759-77A3D74068C2}" srcId="{CC278290-7E44-44E3-A451-6132AB3A8FD0}" destId="{3F01BEF6-50C7-4030-9968-4909E7B5C679}" srcOrd="2" destOrd="0" parTransId="{313B8795-520B-4FE0-BCF9-0A06CCD8FC1A}" sibTransId="{B64024AD-D70C-46D4-B0A5-C456C5322C9E}"/>
    <dgm:cxn modelId="{E0EE43ED-B106-4308-891C-DAB692EB70E0}" type="presOf" srcId="{087708C7-4BD6-40EA-8A57-D99AB1E6E4F7}" destId="{A49A53FC-6051-403C-BFF2-CA07C1968BD0}" srcOrd="0" destOrd="0" presId="urn:microsoft.com/office/officeart/2005/8/layout/lProcess2"/>
    <dgm:cxn modelId="{9BD476F6-3F1E-4484-8B09-503EAAE3F3BE}" srcId="{CC278290-7E44-44E3-A451-6132AB3A8FD0}" destId="{087708C7-4BD6-40EA-8A57-D99AB1E6E4F7}" srcOrd="3" destOrd="0" parTransId="{57A92382-AE88-4081-82B3-18D3B88D1558}" sibTransId="{DBC571AD-FA6F-440B-82B3-C0AADF2E5445}"/>
    <dgm:cxn modelId="{82F49633-F0CB-46B3-A74E-05FB64B28DF6}" type="presParOf" srcId="{9DC4EC05-502F-4FB2-A785-8203D975312E}" destId="{E0389952-E280-4A22-81D2-5CE0D3A33724}" srcOrd="0" destOrd="0" presId="urn:microsoft.com/office/officeart/2005/8/layout/lProcess2"/>
    <dgm:cxn modelId="{FD0B1BC5-D86A-4575-AA3B-F251174A5E2F}" type="presParOf" srcId="{E0389952-E280-4A22-81D2-5CE0D3A33724}" destId="{361CB1D0-4949-4EB0-BDDE-2C6CAD308256}" srcOrd="0" destOrd="0" presId="urn:microsoft.com/office/officeart/2005/8/layout/lProcess2"/>
    <dgm:cxn modelId="{DFC4AB83-A114-4622-88AC-90B9418B652E}" type="presParOf" srcId="{E0389952-E280-4A22-81D2-5CE0D3A33724}" destId="{8829EBC5-9387-4E0B-AECF-08332C85A5F8}" srcOrd="1" destOrd="0" presId="urn:microsoft.com/office/officeart/2005/8/layout/lProcess2"/>
    <dgm:cxn modelId="{522B59A2-801D-44ED-B78F-0A8A141420BF}" type="presParOf" srcId="{E0389952-E280-4A22-81D2-5CE0D3A33724}" destId="{687CF070-B3E7-4A72-8D95-DA972059ECFF}" srcOrd="2" destOrd="0" presId="urn:microsoft.com/office/officeart/2005/8/layout/lProcess2"/>
    <dgm:cxn modelId="{DEFF75F9-7336-4DBB-B8AA-45D76DDD1C57}" type="presParOf" srcId="{687CF070-B3E7-4A72-8D95-DA972059ECFF}" destId="{976FCD08-33F6-4A2E-ADB9-2FA58C7289D8}" srcOrd="0" destOrd="0" presId="urn:microsoft.com/office/officeart/2005/8/layout/lProcess2"/>
    <dgm:cxn modelId="{4118FCD5-DD75-4B53-95CC-2125B3ABD3F7}" type="presParOf" srcId="{976FCD08-33F6-4A2E-ADB9-2FA58C7289D8}" destId="{45C1A74B-1C4E-44A1-B93E-3BF55FADD5A2}" srcOrd="0" destOrd="0" presId="urn:microsoft.com/office/officeart/2005/8/layout/lProcess2"/>
    <dgm:cxn modelId="{35CAA2C5-765F-424D-80B2-92D912EE8D30}" type="presParOf" srcId="{976FCD08-33F6-4A2E-ADB9-2FA58C7289D8}" destId="{248B6A32-F343-454B-AC75-39E0D66D3A1E}" srcOrd="1" destOrd="0" presId="urn:microsoft.com/office/officeart/2005/8/layout/lProcess2"/>
    <dgm:cxn modelId="{A1E70B52-F5F7-422C-938A-D010E9B9618E}" type="presParOf" srcId="{976FCD08-33F6-4A2E-ADB9-2FA58C7289D8}" destId="{5349326B-A2A8-4775-B929-4CEF9EBD6C1E}" srcOrd="2" destOrd="0" presId="urn:microsoft.com/office/officeart/2005/8/layout/lProcess2"/>
    <dgm:cxn modelId="{234810BD-001C-411A-B4D1-1234C050343D}" type="presParOf" srcId="{976FCD08-33F6-4A2E-ADB9-2FA58C7289D8}" destId="{46862BFC-AEB9-43DB-BEFD-FB81E005D52E}" srcOrd="3" destOrd="0" presId="urn:microsoft.com/office/officeart/2005/8/layout/lProcess2"/>
    <dgm:cxn modelId="{855A2F3C-7084-44C8-895A-E184139DEAB8}" type="presParOf" srcId="{976FCD08-33F6-4A2E-ADB9-2FA58C7289D8}" destId="{090818C7-3545-41A9-BCED-7165F57E2DDC}" srcOrd="4" destOrd="0" presId="urn:microsoft.com/office/officeart/2005/8/layout/lProcess2"/>
    <dgm:cxn modelId="{ADE84FEE-D730-423D-95D1-D3401322CEB7}" type="presParOf" srcId="{976FCD08-33F6-4A2E-ADB9-2FA58C7289D8}" destId="{30C1F320-24C5-4ED8-90E6-2839ADBB68A0}" srcOrd="5" destOrd="0" presId="urn:microsoft.com/office/officeart/2005/8/layout/lProcess2"/>
    <dgm:cxn modelId="{EDA8E3A9-7E4D-4834-80DA-D630E34EBE3B}" type="presParOf" srcId="{976FCD08-33F6-4A2E-ADB9-2FA58C7289D8}" destId="{A49A53FC-6051-403C-BFF2-CA07C1968BD0}" srcOrd="6" destOrd="0" presId="urn:microsoft.com/office/officeart/2005/8/layout/lProcess2"/>
    <dgm:cxn modelId="{5DA41E72-95B2-44DD-82B5-22F73B602CF3}" type="presParOf" srcId="{976FCD08-33F6-4A2E-ADB9-2FA58C7289D8}" destId="{6F6DC242-C812-46B9-BD84-949A167DF107}" srcOrd="7" destOrd="0" presId="urn:microsoft.com/office/officeart/2005/8/layout/lProcess2"/>
    <dgm:cxn modelId="{E5DCC6A4-46C4-49D9-912E-AF5CC3D89ADB}" type="presParOf" srcId="{976FCD08-33F6-4A2E-ADB9-2FA58C7289D8}" destId="{8B63998E-490B-4EFC-8995-4DEADE763688}" srcOrd="8" destOrd="0" presId="urn:microsoft.com/office/officeart/2005/8/layout/lProcess2"/>
  </dgm:cxnLst>
  <dgm:bg>
    <a:solidFill>
      <a:srgbClr val="4F5E83"/>
    </a:solidFill>
  </dgm:bg>
  <dgm:whole>
    <a:ln>
      <a:noFill/>
    </a:ln>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9A636D0-2008-4CCF-9388-D5BE3ABEBADD}" type="doc">
      <dgm:prSet loTypeId="urn:microsoft.com/office/officeart/2005/8/layout/lProcess2" loCatId="relationship" qsTypeId="urn:microsoft.com/office/officeart/2005/8/quickstyle/simple3" qsCatId="simple" csTypeId="urn:microsoft.com/office/officeart/2005/8/colors/accent6_1" csCatId="accent6" phldr="1"/>
      <dgm:spPr/>
      <dgm:t>
        <a:bodyPr/>
        <a:lstStyle/>
        <a:p>
          <a:endParaRPr lang="en-US"/>
        </a:p>
      </dgm:t>
    </dgm:pt>
    <dgm:pt modelId="{92E5CAAB-7CE9-45D5-A945-2DD8E78CF390}">
      <dgm:prSet custT="1"/>
      <dgm:spPr>
        <a:noFill/>
        <a:ln w="3175">
          <a:noFill/>
        </a:ln>
      </dgm:spPr>
      <dgm:t>
        <a:bodyPr/>
        <a:lstStyle/>
        <a:p>
          <a:r>
            <a:rPr lang="en-US" sz="2000" u="sng" dirty="0">
              <a:solidFill>
                <a:schemeClr val="bg1"/>
              </a:solidFill>
            </a:rPr>
            <a:t>Travel Req.</a:t>
          </a:r>
        </a:p>
      </dgm:t>
    </dgm:pt>
    <dgm:pt modelId="{40ED8457-FF49-4E0F-8FC4-E6942D4F0055}" type="parTrans" cxnId="{D58D8B05-6B95-41F3-99EB-0D1246A45F98}">
      <dgm:prSet/>
      <dgm:spPr/>
      <dgm:t>
        <a:bodyPr/>
        <a:lstStyle/>
        <a:p>
          <a:endParaRPr lang="en-US"/>
        </a:p>
      </dgm:t>
    </dgm:pt>
    <dgm:pt modelId="{2D9CB2B2-740E-4EC7-8F61-528D896A504B}" type="sibTrans" cxnId="{D58D8B05-6B95-41F3-99EB-0D1246A45F98}">
      <dgm:prSet/>
      <dgm:spPr/>
      <dgm:t>
        <a:bodyPr/>
        <a:lstStyle/>
        <a:p>
          <a:endParaRPr lang="en-US"/>
        </a:p>
      </dgm:t>
    </dgm:pt>
    <dgm:pt modelId="{33444E17-5CD8-4DE2-9E42-5AB016CF7CA1}">
      <dgm:prSet custT="1"/>
      <dgm:spPr>
        <a:noFill/>
      </dgm:spPr>
      <dgm:t>
        <a:bodyPr/>
        <a:lstStyle/>
        <a:p>
          <a:r>
            <a:rPr lang="en-US" sz="2000" u="sng" dirty="0">
              <a:solidFill>
                <a:schemeClr val="bg1"/>
              </a:solidFill>
            </a:rPr>
            <a:t>Cash Adv.</a:t>
          </a:r>
        </a:p>
      </dgm:t>
    </dgm:pt>
    <dgm:pt modelId="{A861BEAC-FA5C-47A0-A644-B90CB7D4464E}" type="parTrans" cxnId="{0C45CA7D-CC7B-4867-9504-8F9296EB1304}">
      <dgm:prSet/>
      <dgm:spPr/>
      <dgm:t>
        <a:bodyPr/>
        <a:lstStyle/>
        <a:p>
          <a:endParaRPr lang="en-US"/>
        </a:p>
      </dgm:t>
    </dgm:pt>
    <dgm:pt modelId="{DFB998D2-DCB6-42D9-AC57-30794617C427}" type="sibTrans" cxnId="{0C45CA7D-CC7B-4867-9504-8F9296EB1304}">
      <dgm:prSet/>
      <dgm:spPr/>
      <dgm:t>
        <a:bodyPr/>
        <a:lstStyle/>
        <a:p>
          <a:endParaRPr lang="en-US"/>
        </a:p>
      </dgm:t>
    </dgm:pt>
    <dgm:pt modelId="{087708C7-4BD6-40EA-8A57-D99AB1E6E4F7}">
      <dgm:prSet custT="1"/>
      <dgm:spPr>
        <a:noFill/>
        <a:ln>
          <a:noFill/>
        </a:ln>
      </dgm:spPr>
      <dgm:t>
        <a:bodyPr/>
        <a:lstStyle/>
        <a:p>
          <a:r>
            <a:rPr lang="en-US" sz="2000" u="sng" dirty="0">
              <a:solidFill>
                <a:schemeClr val="bg1"/>
              </a:solidFill>
            </a:rPr>
            <a:t>Exp. Report</a:t>
          </a:r>
        </a:p>
      </dgm:t>
    </dgm:pt>
    <dgm:pt modelId="{57A92382-AE88-4081-82B3-18D3B88D1558}" type="parTrans" cxnId="{9BD476F6-3F1E-4484-8B09-503EAAE3F3BE}">
      <dgm:prSet/>
      <dgm:spPr/>
      <dgm:t>
        <a:bodyPr/>
        <a:lstStyle/>
        <a:p>
          <a:endParaRPr lang="en-US"/>
        </a:p>
      </dgm:t>
    </dgm:pt>
    <dgm:pt modelId="{DBC571AD-FA6F-440B-82B3-C0AADF2E5445}" type="sibTrans" cxnId="{9BD476F6-3F1E-4484-8B09-503EAAE3F3BE}">
      <dgm:prSet/>
      <dgm:spPr/>
      <dgm:t>
        <a:bodyPr/>
        <a:lstStyle/>
        <a:p>
          <a:endParaRPr lang="en-US"/>
        </a:p>
      </dgm:t>
    </dgm:pt>
    <dgm:pt modelId="{CC278290-7E44-44E3-A451-6132AB3A8FD0}">
      <dgm:prSet custT="1"/>
      <dgm:spPr>
        <a:noFill/>
      </dgm:spPr>
      <dgm:t>
        <a:bodyPr/>
        <a:lstStyle/>
        <a:p>
          <a:pPr algn="r"/>
          <a:r>
            <a:rPr lang="en-US" altLang="zh-CN" sz="2400" b="1" dirty="0">
              <a:solidFill>
                <a:schemeClr val="bg1"/>
              </a:solidFill>
            </a:rPr>
            <a:t> Travel n Expense</a:t>
          </a:r>
          <a:endParaRPr lang="en-US" sz="2400" b="1" dirty="0">
            <a:solidFill>
              <a:schemeClr val="bg1"/>
            </a:solidFill>
          </a:endParaRPr>
        </a:p>
      </dgm:t>
    </dgm:pt>
    <dgm:pt modelId="{C7840C85-302F-4B5D-80EA-7291C0FBE2D9}" type="parTrans" cxnId="{811CE355-1F35-43C3-A290-9BA431AAA887}">
      <dgm:prSet/>
      <dgm:spPr/>
      <dgm:t>
        <a:bodyPr/>
        <a:lstStyle/>
        <a:p>
          <a:endParaRPr lang="en-US"/>
        </a:p>
      </dgm:t>
    </dgm:pt>
    <dgm:pt modelId="{84513F07-50E3-4246-87E7-EF2A92232F07}" type="sibTrans" cxnId="{811CE355-1F35-43C3-A290-9BA431AAA887}">
      <dgm:prSet/>
      <dgm:spPr/>
      <dgm:t>
        <a:bodyPr/>
        <a:lstStyle/>
        <a:p>
          <a:endParaRPr lang="en-US"/>
        </a:p>
      </dgm:t>
    </dgm:pt>
    <dgm:pt modelId="{638E3077-D0D7-48CE-8854-88A23B5C3111}">
      <dgm:prSet custT="1"/>
      <dgm:spPr>
        <a:noFill/>
        <a:ln>
          <a:noFill/>
        </a:ln>
      </dgm:spPr>
      <dgm:t>
        <a:bodyPr/>
        <a:lstStyle/>
        <a:p>
          <a:r>
            <a:rPr lang="en-US" sz="2000" u="sng" dirty="0">
              <a:solidFill>
                <a:schemeClr val="bg1"/>
              </a:solidFill>
            </a:rPr>
            <a:t>Exp. Payment</a:t>
          </a:r>
        </a:p>
      </dgm:t>
    </dgm:pt>
    <dgm:pt modelId="{9B228AB8-0D52-4C04-8807-68593838E081}" type="parTrans" cxnId="{F1139C7F-F937-4CBC-AE3E-AEDA3B4EB5FD}">
      <dgm:prSet/>
      <dgm:spPr/>
      <dgm:t>
        <a:bodyPr/>
        <a:lstStyle/>
        <a:p>
          <a:endParaRPr lang="en-US"/>
        </a:p>
      </dgm:t>
    </dgm:pt>
    <dgm:pt modelId="{8F8E3B26-6E87-40C5-95DA-067582B77155}" type="sibTrans" cxnId="{F1139C7F-F937-4CBC-AE3E-AEDA3B4EB5FD}">
      <dgm:prSet/>
      <dgm:spPr/>
      <dgm:t>
        <a:bodyPr/>
        <a:lstStyle/>
        <a:p>
          <a:endParaRPr lang="en-US"/>
        </a:p>
      </dgm:t>
    </dgm:pt>
    <dgm:pt modelId="{9DC4EC05-502F-4FB2-A785-8203D975312E}" type="pres">
      <dgm:prSet presAssocID="{39A636D0-2008-4CCF-9388-D5BE3ABEBADD}" presName="theList" presStyleCnt="0">
        <dgm:presLayoutVars>
          <dgm:dir/>
          <dgm:animLvl val="lvl"/>
          <dgm:resizeHandles val="exact"/>
        </dgm:presLayoutVars>
      </dgm:prSet>
      <dgm:spPr/>
    </dgm:pt>
    <dgm:pt modelId="{E0389952-E280-4A22-81D2-5CE0D3A33724}" type="pres">
      <dgm:prSet presAssocID="{CC278290-7E44-44E3-A451-6132AB3A8FD0}" presName="compNode" presStyleCnt="0"/>
      <dgm:spPr/>
    </dgm:pt>
    <dgm:pt modelId="{361CB1D0-4949-4EB0-BDDE-2C6CAD308256}" type="pres">
      <dgm:prSet presAssocID="{CC278290-7E44-44E3-A451-6132AB3A8FD0}" presName="aNode" presStyleLbl="bgShp" presStyleIdx="0" presStyleCnt="1" custLinFactX="15060" custLinFactNeighborX="100000" custLinFactNeighborY="-47598"/>
      <dgm:spPr/>
    </dgm:pt>
    <dgm:pt modelId="{8829EBC5-9387-4E0B-AECF-08332C85A5F8}" type="pres">
      <dgm:prSet presAssocID="{CC278290-7E44-44E3-A451-6132AB3A8FD0}" presName="textNode" presStyleLbl="bgShp" presStyleIdx="0" presStyleCnt="1"/>
      <dgm:spPr/>
    </dgm:pt>
    <dgm:pt modelId="{687CF070-B3E7-4A72-8D95-DA972059ECFF}" type="pres">
      <dgm:prSet presAssocID="{CC278290-7E44-44E3-A451-6132AB3A8FD0}" presName="compChildNode" presStyleCnt="0"/>
      <dgm:spPr/>
    </dgm:pt>
    <dgm:pt modelId="{976FCD08-33F6-4A2E-ADB9-2FA58C7289D8}" type="pres">
      <dgm:prSet presAssocID="{CC278290-7E44-44E3-A451-6132AB3A8FD0}" presName="theInnerList" presStyleCnt="0"/>
      <dgm:spPr/>
    </dgm:pt>
    <dgm:pt modelId="{45C1A74B-1C4E-44A1-B93E-3BF55FADD5A2}" type="pres">
      <dgm:prSet presAssocID="{92E5CAAB-7CE9-45D5-A945-2DD8E78CF390}" presName="childNode" presStyleLbl="node1" presStyleIdx="0" presStyleCnt="4" custScaleX="125000" custScaleY="67595" custLinFactY="3304" custLinFactNeighborY="100000">
        <dgm:presLayoutVars>
          <dgm:bulletEnabled val="1"/>
        </dgm:presLayoutVars>
      </dgm:prSet>
      <dgm:spPr/>
    </dgm:pt>
    <dgm:pt modelId="{248B6A32-F343-454B-AC75-39E0D66D3A1E}" type="pres">
      <dgm:prSet presAssocID="{92E5CAAB-7CE9-45D5-A945-2DD8E78CF390}" presName="aSpace2" presStyleCnt="0"/>
      <dgm:spPr/>
    </dgm:pt>
    <dgm:pt modelId="{5349326B-A2A8-4775-B929-4CEF9EBD6C1E}" type="pres">
      <dgm:prSet presAssocID="{33444E17-5CD8-4DE2-9E42-5AB016CF7CA1}" presName="childNode" presStyleLbl="node1" presStyleIdx="1" presStyleCnt="4" custScaleY="48591" custLinFactY="11078" custLinFactNeighborY="100000">
        <dgm:presLayoutVars>
          <dgm:bulletEnabled val="1"/>
        </dgm:presLayoutVars>
      </dgm:prSet>
      <dgm:spPr/>
    </dgm:pt>
    <dgm:pt modelId="{46862BFC-AEB9-43DB-BEFD-FB81E005D52E}" type="pres">
      <dgm:prSet presAssocID="{33444E17-5CD8-4DE2-9E42-5AB016CF7CA1}" presName="aSpace2" presStyleCnt="0"/>
      <dgm:spPr/>
    </dgm:pt>
    <dgm:pt modelId="{A49A53FC-6051-403C-BFF2-CA07C1968BD0}" type="pres">
      <dgm:prSet presAssocID="{087708C7-4BD6-40EA-8A57-D99AB1E6E4F7}" presName="childNode" presStyleLbl="node1" presStyleIdx="2" presStyleCnt="4" custLinFactNeighborX="995" custLinFactNeighborY="67755">
        <dgm:presLayoutVars>
          <dgm:bulletEnabled val="1"/>
        </dgm:presLayoutVars>
      </dgm:prSet>
      <dgm:spPr/>
    </dgm:pt>
    <dgm:pt modelId="{1A5319A2-F8C2-4593-B880-93A8CFC98EF3}" type="pres">
      <dgm:prSet presAssocID="{087708C7-4BD6-40EA-8A57-D99AB1E6E4F7}" presName="aSpace2" presStyleCnt="0"/>
      <dgm:spPr/>
    </dgm:pt>
    <dgm:pt modelId="{68F8AD68-7F8E-408D-B6B0-CF9B8969A10E}" type="pres">
      <dgm:prSet presAssocID="{638E3077-D0D7-48CE-8854-88A23B5C3111}" presName="childNode" presStyleLbl="node1" presStyleIdx="3" presStyleCnt="4" custScaleX="116522" custLinFactY="-22677" custLinFactNeighborX="995" custLinFactNeighborY="-100000">
        <dgm:presLayoutVars>
          <dgm:bulletEnabled val="1"/>
        </dgm:presLayoutVars>
      </dgm:prSet>
      <dgm:spPr/>
    </dgm:pt>
  </dgm:ptLst>
  <dgm:cxnLst>
    <dgm:cxn modelId="{D58D8B05-6B95-41F3-99EB-0D1246A45F98}" srcId="{CC278290-7E44-44E3-A451-6132AB3A8FD0}" destId="{92E5CAAB-7CE9-45D5-A945-2DD8E78CF390}" srcOrd="0" destOrd="0" parTransId="{40ED8457-FF49-4E0F-8FC4-E6942D4F0055}" sibTransId="{2D9CB2B2-740E-4EC7-8F61-528D896A504B}"/>
    <dgm:cxn modelId="{2AC13919-AF96-4A3B-83DB-9B383DADBDBB}" type="presOf" srcId="{92E5CAAB-7CE9-45D5-A945-2DD8E78CF390}" destId="{45C1A74B-1C4E-44A1-B93E-3BF55FADD5A2}" srcOrd="0" destOrd="0" presId="urn:microsoft.com/office/officeart/2005/8/layout/lProcess2"/>
    <dgm:cxn modelId="{2500A51A-38D2-4794-B8DE-EAC1529FB148}" type="presOf" srcId="{CC278290-7E44-44E3-A451-6132AB3A8FD0}" destId="{8829EBC5-9387-4E0B-AECF-08332C85A5F8}" srcOrd="1" destOrd="0" presId="urn:microsoft.com/office/officeart/2005/8/layout/lProcess2"/>
    <dgm:cxn modelId="{3EAC943A-438F-463A-9911-6DBC759265D3}" type="presOf" srcId="{638E3077-D0D7-48CE-8854-88A23B5C3111}" destId="{68F8AD68-7F8E-408D-B6B0-CF9B8969A10E}" srcOrd="0" destOrd="0" presId="urn:microsoft.com/office/officeart/2005/8/layout/lProcess2"/>
    <dgm:cxn modelId="{19E30C4B-7B33-43CD-8967-25EBE0586045}" type="presOf" srcId="{39A636D0-2008-4CCF-9388-D5BE3ABEBADD}" destId="{9DC4EC05-502F-4FB2-A785-8203D975312E}" srcOrd="0" destOrd="0" presId="urn:microsoft.com/office/officeart/2005/8/layout/lProcess2"/>
    <dgm:cxn modelId="{811CE355-1F35-43C3-A290-9BA431AAA887}" srcId="{39A636D0-2008-4CCF-9388-D5BE3ABEBADD}" destId="{CC278290-7E44-44E3-A451-6132AB3A8FD0}" srcOrd="0" destOrd="0" parTransId="{C7840C85-302F-4B5D-80EA-7291C0FBE2D9}" sibTransId="{84513F07-50E3-4246-87E7-EF2A92232F07}"/>
    <dgm:cxn modelId="{0C45CA7D-CC7B-4867-9504-8F9296EB1304}" srcId="{CC278290-7E44-44E3-A451-6132AB3A8FD0}" destId="{33444E17-5CD8-4DE2-9E42-5AB016CF7CA1}" srcOrd="1" destOrd="0" parTransId="{A861BEAC-FA5C-47A0-A644-B90CB7D4464E}" sibTransId="{DFB998D2-DCB6-42D9-AC57-30794617C427}"/>
    <dgm:cxn modelId="{F1139C7F-F937-4CBC-AE3E-AEDA3B4EB5FD}" srcId="{CC278290-7E44-44E3-A451-6132AB3A8FD0}" destId="{638E3077-D0D7-48CE-8854-88A23B5C3111}" srcOrd="3" destOrd="0" parTransId="{9B228AB8-0D52-4C04-8807-68593838E081}" sibTransId="{8F8E3B26-6E87-40C5-95DA-067582B77155}"/>
    <dgm:cxn modelId="{6C44D8BD-6AE0-492F-85CA-A9AD1E255881}" type="presOf" srcId="{087708C7-4BD6-40EA-8A57-D99AB1E6E4F7}" destId="{A49A53FC-6051-403C-BFF2-CA07C1968BD0}" srcOrd="0" destOrd="0" presId="urn:microsoft.com/office/officeart/2005/8/layout/lProcess2"/>
    <dgm:cxn modelId="{94C0B9EC-6AF3-4476-BF44-C79B3C4D5897}" type="presOf" srcId="{33444E17-5CD8-4DE2-9E42-5AB016CF7CA1}" destId="{5349326B-A2A8-4775-B929-4CEF9EBD6C1E}" srcOrd="0" destOrd="0" presId="urn:microsoft.com/office/officeart/2005/8/layout/lProcess2"/>
    <dgm:cxn modelId="{0FA821EF-B58E-4560-982E-8E6C82400BCF}" type="presOf" srcId="{CC278290-7E44-44E3-A451-6132AB3A8FD0}" destId="{361CB1D0-4949-4EB0-BDDE-2C6CAD308256}" srcOrd="0" destOrd="0" presId="urn:microsoft.com/office/officeart/2005/8/layout/lProcess2"/>
    <dgm:cxn modelId="{9BD476F6-3F1E-4484-8B09-503EAAE3F3BE}" srcId="{CC278290-7E44-44E3-A451-6132AB3A8FD0}" destId="{087708C7-4BD6-40EA-8A57-D99AB1E6E4F7}" srcOrd="2" destOrd="0" parTransId="{57A92382-AE88-4081-82B3-18D3B88D1558}" sibTransId="{DBC571AD-FA6F-440B-82B3-C0AADF2E5445}"/>
    <dgm:cxn modelId="{400BA9A3-2587-4088-BEDB-A01AF72C8E86}" type="presParOf" srcId="{9DC4EC05-502F-4FB2-A785-8203D975312E}" destId="{E0389952-E280-4A22-81D2-5CE0D3A33724}" srcOrd="0" destOrd="0" presId="urn:microsoft.com/office/officeart/2005/8/layout/lProcess2"/>
    <dgm:cxn modelId="{DE851579-A070-42A3-BB6D-9B2EF8C98FC6}" type="presParOf" srcId="{E0389952-E280-4A22-81D2-5CE0D3A33724}" destId="{361CB1D0-4949-4EB0-BDDE-2C6CAD308256}" srcOrd="0" destOrd="0" presId="urn:microsoft.com/office/officeart/2005/8/layout/lProcess2"/>
    <dgm:cxn modelId="{F4377CC4-868F-4F68-9A37-3D8BB5C5AF61}" type="presParOf" srcId="{E0389952-E280-4A22-81D2-5CE0D3A33724}" destId="{8829EBC5-9387-4E0B-AECF-08332C85A5F8}" srcOrd="1" destOrd="0" presId="urn:microsoft.com/office/officeart/2005/8/layout/lProcess2"/>
    <dgm:cxn modelId="{EDB6E0F1-61A9-4398-BD25-C4BB655CCE9C}" type="presParOf" srcId="{E0389952-E280-4A22-81D2-5CE0D3A33724}" destId="{687CF070-B3E7-4A72-8D95-DA972059ECFF}" srcOrd="2" destOrd="0" presId="urn:microsoft.com/office/officeart/2005/8/layout/lProcess2"/>
    <dgm:cxn modelId="{0C6DC26F-1DE6-4B81-8F84-F1247DC8D498}" type="presParOf" srcId="{687CF070-B3E7-4A72-8D95-DA972059ECFF}" destId="{976FCD08-33F6-4A2E-ADB9-2FA58C7289D8}" srcOrd="0" destOrd="0" presId="urn:microsoft.com/office/officeart/2005/8/layout/lProcess2"/>
    <dgm:cxn modelId="{A76934C3-EF2E-4255-B775-90B6E61C17A0}" type="presParOf" srcId="{976FCD08-33F6-4A2E-ADB9-2FA58C7289D8}" destId="{45C1A74B-1C4E-44A1-B93E-3BF55FADD5A2}" srcOrd="0" destOrd="0" presId="urn:microsoft.com/office/officeart/2005/8/layout/lProcess2"/>
    <dgm:cxn modelId="{56B6942C-FD3D-4596-A5C4-232D89230FBC}" type="presParOf" srcId="{976FCD08-33F6-4A2E-ADB9-2FA58C7289D8}" destId="{248B6A32-F343-454B-AC75-39E0D66D3A1E}" srcOrd="1" destOrd="0" presId="urn:microsoft.com/office/officeart/2005/8/layout/lProcess2"/>
    <dgm:cxn modelId="{28CA316B-E9D5-4BA6-87DE-596509F2305A}" type="presParOf" srcId="{976FCD08-33F6-4A2E-ADB9-2FA58C7289D8}" destId="{5349326B-A2A8-4775-B929-4CEF9EBD6C1E}" srcOrd="2" destOrd="0" presId="urn:microsoft.com/office/officeart/2005/8/layout/lProcess2"/>
    <dgm:cxn modelId="{9E5683E2-4E13-4508-804D-338514FE90D7}" type="presParOf" srcId="{976FCD08-33F6-4A2E-ADB9-2FA58C7289D8}" destId="{46862BFC-AEB9-43DB-BEFD-FB81E005D52E}" srcOrd="3" destOrd="0" presId="urn:microsoft.com/office/officeart/2005/8/layout/lProcess2"/>
    <dgm:cxn modelId="{F3C2AB44-E1FC-45B9-8404-E8A80BF9A503}" type="presParOf" srcId="{976FCD08-33F6-4A2E-ADB9-2FA58C7289D8}" destId="{A49A53FC-6051-403C-BFF2-CA07C1968BD0}" srcOrd="4" destOrd="0" presId="urn:microsoft.com/office/officeart/2005/8/layout/lProcess2"/>
    <dgm:cxn modelId="{F3D4B474-14C9-4BE8-A931-8BB6AA98587D}" type="presParOf" srcId="{976FCD08-33F6-4A2E-ADB9-2FA58C7289D8}" destId="{1A5319A2-F8C2-4593-B880-93A8CFC98EF3}" srcOrd="5" destOrd="0" presId="urn:microsoft.com/office/officeart/2005/8/layout/lProcess2"/>
    <dgm:cxn modelId="{B4D6C46C-AF29-4C61-A229-B565D6006D38}" type="presParOf" srcId="{976FCD08-33F6-4A2E-ADB9-2FA58C7289D8}" destId="{68F8AD68-7F8E-408D-B6B0-CF9B8969A10E}" srcOrd="6" destOrd="0" presId="urn:microsoft.com/office/officeart/2005/8/layout/lProcess2"/>
  </dgm:cxnLst>
  <dgm:bg>
    <a:solidFill>
      <a:srgbClr val="4F5E83"/>
    </a:solidFill>
  </dgm:bg>
  <dgm:whole>
    <a:ln>
      <a:noFill/>
    </a:ln>
  </dgm:whole>
  <dgm:extLst>
    <a:ext uri="http://schemas.microsoft.com/office/drawing/2008/diagram">
      <dsp:dataModelExt xmlns:dsp="http://schemas.microsoft.com/office/drawing/2008/diagram" relId="rId2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9A636D0-2008-4CCF-9388-D5BE3ABEBADD}" type="doc">
      <dgm:prSet loTypeId="urn:microsoft.com/office/officeart/2005/8/layout/lProcess2" loCatId="relationship" qsTypeId="urn:microsoft.com/office/officeart/2005/8/quickstyle/simple3" qsCatId="simple" csTypeId="urn:microsoft.com/office/officeart/2005/8/colors/accent6_1" csCatId="accent6" phldr="1"/>
      <dgm:spPr/>
      <dgm:t>
        <a:bodyPr/>
        <a:lstStyle/>
        <a:p>
          <a:endParaRPr lang="en-US"/>
        </a:p>
      </dgm:t>
    </dgm:pt>
    <dgm:pt modelId="{92E5CAAB-7CE9-45D5-A945-2DD8E78CF390}">
      <dgm:prSet custT="1"/>
      <dgm:spPr>
        <a:noFill/>
        <a:ln w="3175">
          <a:noFill/>
        </a:ln>
      </dgm:spPr>
      <dgm:t>
        <a:bodyPr/>
        <a:lstStyle/>
        <a:p>
          <a:r>
            <a:rPr lang="en-US" sz="2000" u="sng" dirty="0">
              <a:solidFill>
                <a:schemeClr val="bg1"/>
              </a:solidFill>
            </a:rPr>
            <a:t>Scheduling</a:t>
          </a:r>
        </a:p>
      </dgm:t>
    </dgm:pt>
    <dgm:pt modelId="{40ED8457-FF49-4E0F-8FC4-E6942D4F0055}" type="parTrans" cxnId="{D58D8B05-6B95-41F3-99EB-0D1246A45F98}">
      <dgm:prSet/>
      <dgm:spPr/>
      <dgm:t>
        <a:bodyPr/>
        <a:lstStyle/>
        <a:p>
          <a:endParaRPr lang="en-US"/>
        </a:p>
      </dgm:t>
    </dgm:pt>
    <dgm:pt modelId="{2D9CB2B2-740E-4EC7-8F61-528D896A504B}" type="sibTrans" cxnId="{D58D8B05-6B95-41F3-99EB-0D1246A45F98}">
      <dgm:prSet/>
      <dgm:spPr/>
      <dgm:t>
        <a:bodyPr/>
        <a:lstStyle/>
        <a:p>
          <a:endParaRPr lang="en-US"/>
        </a:p>
      </dgm:t>
    </dgm:pt>
    <dgm:pt modelId="{33444E17-5CD8-4DE2-9E42-5AB016CF7CA1}">
      <dgm:prSet custT="1"/>
      <dgm:spPr>
        <a:noFill/>
      </dgm:spPr>
      <dgm:t>
        <a:bodyPr/>
        <a:lstStyle/>
        <a:p>
          <a:r>
            <a:rPr lang="en-US" sz="2000" u="sng" dirty="0">
              <a:solidFill>
                <a:schemeClr val="bg1"/>
              </a:solidFill>
            </a:rPr>
            <a:t>Planning</a:t>
          </a:r>
        </a:p>
      </dgm:t>
    </dgm:pt>
    <dgm:pt modelId="{A861BEAC-FA5C-47A0-A644-B90CB7D4464E}" type="parTrans" cxnId="{0C45CA7D-CC7B-4867-9504-8F9296EB1304}">
      <dgm:prSet/>
      <dgm:spPr/>
      <dgm:t>
        <a:bodyPr/>
        <a:lstStyle/>
        <a:p>
          <a:endParaRPr lang="en-US"/>
        </a:p>
      </dgm:t>
    </dgm:pt>
    <dgm:pt modelId="{DFB998D2-DCB6-42D9-AC57-30794617C427}" type="sibTrans" cxnId="{0C45CA7D-CC7B-4867-9504-8F9296EB1304}">
      <dgm:prSet/>
      <dgm:spPr/>
      <dgm:t>
        <a:bodyPr/>
        <a:lstStyle/>
        <a:p>
          <a:endParaRPr lang="en-US"/>
        </a:p>
      </dgm:t>
    </dgm:pt>
    <dgm:pt modelId="{087708C7-4BD6-40EA-8A57-D99AB1E6E4F7}">
      <dgm:prSet custT="1"/>
      <dgm:spPr>
        <a:noFill/>
        <a:ln>
          <a:noFill/>
        </a:ln>
      </dgm:spPr>
      <dgm:t>
        <a:bodyPr/>
        <a:lstStyle/>
        <a:p>
          <a:r>
            <a:rPr lang="en-US" sz="2000" u="sng" dirty="0">
              <a:solidFill>
                <a:schemeClr val="bg1"/>
              </a:solidFill>
            </a:rPr>
            <a:t>LEM Report</a:t>
          </a:r>
        </a:p>
      </dgm:t>
    </dgm:pt>
    <dgm:pt modelId="{57A92382-AE88-4081-82B3-18D3B88D1558}" type="parTrans" cxnId="{9BD476F6-3F1E-4484-8B09-503EAAE3F3BE}">
      <dgm:prSet/>
      <dgm:spPr/>
      <dgm:t>
        <a:bodyPr/>
        <a:lstStyle/>
        <a:p>
          <a:endParaRPr lang="en-US"/>
        </a:p>
      </dgm:t>
    </dgm:pt>
    <dgm:pt modelId="{DBC571AD-FA6F-440B-82B3-C0AADF2E5445}" type="sibTrans" cxnId="{9BD476F6-3F1E-4484-8B09-503EAAE3F3BE}">
      <dgm:prSet/>
      <dgm:spPr/>
      <dgm:t>
        <a:bodyPr/>
        <a:lstStyle/>
        <a:p>
          <a:endParaRPr lang="en-US"/>
        </a:p>
      </dgm:t>
    </dgm:pt>
    <dgm:pt modelId="{CC278290-7E44-44E3-A451-6132AB3A8FD0}">
      <dgm:prSet custT="1"/>
      <dgm:spPr>
        <a:noFill/>
      </dgm:spPr>
      <dgm:t>
        <a:bodyPr/>
        <a:lstStyle/>
        <a:p>
          <a:pPr algn="r"/>
          <a:r>
            <a:rPr lang="en-US" sz="2400" b="1" dirty="0">
              <a:solidFill>
                <a:schemeClr val="bg1"/>
              </a:solidFill>
            </a:rPr>
            <a:t>Project  Mgmt.</a:t>
          </a:r>
        </a:p>
      </dgm:t>
    </dgm:pt>
    <dgm:pt modelId="{C7840C85-302F-4B5D-80EA-7291C0FBE2D9}" type="parTrans" cxnId="{811CE355-1F35-43C3-A290-9BA431AAA887}">
      <dgm:prSet/>
      <dgm:spPr/>
      <dgm:t>
        <a:bodyPr/>
        <a:lstStyle/>
        <a:p>
          <a:endParaRPr lang="en-US"/>
        </a:p>
      </dgm:t>
    </dgm:pt>
    <dgm:pt modelId="{84513F07-50E3-4246-87E7-EF2A92232F07}" type="sibTrans" cxnId="{811CE355-1F35-43C3-A290-9BA431AAA887}">
      <dgm:prSet/>
      <dgm:spPr/>
      <dgm:t>
        <a:bodyPr/>
        <a:lstStyle/>
        <a:p>
          <a:endParaRPr lang="en-US"/>
        </a:p>
      </dgm:t>
    </dgm:pt>
    <dgm:pt modelId="{9DC4EC05-502F-4FB2-A785-8203D975312E}" type="pres">
      <dgm:prSet presAssocID="{39A636D0-2008-4CCF-9388-D5BE3ABEBADD}" presName="theList" presStyleCnt="0">
        <dgm:presLayoutVars>
          <dgm:dir/>
          <dgm:animLvl val="lvl"/>
          <dgm:resizeHandles val="exact"/>
        </dgm:presLayoutVars>
      </dgm:prSet>
      <dgm:spPr/>
    </dgm:pt>
    <dgm:pt modelId="{E0389952-E280-4A22-81D2-5CE0D3A33724}" type="pres">
      <dgm:prSet presAssocID="{CC278290-7E44-44E3-A451-6132AB3A8FD0}" presName="compNode" presStyleCnt="0"/>
      <dgm:spPr/>
    </dgm:pt>
    <dgm:pt modelId="{361CB1D0-4949-4EB0-BDDE-2C6CAD308256}" type="pres">
      <dgm:prSet presAssocID="{CC278290-7E44-44E3-A451-6132AB3A8FD0}" presName="aNode" presStyleLbl="bgShp" presStyleIdx="0" presStyleCnt="1" custLinFactX="15060" custLinFactNeighborX="100000" custLinFactNeighborY="-47598"/>
      <dgm:spPr/>
    </dgm:pt>
    <dgm:pt modelId="{8829EBC5-9387-4E0B-AECF-08332C85A5F8}" type="pres">
      <dgm:prSet presAssocID="{CC278290-7E44-44E3-A451-6132AB3A8FD0}" presName="textNode" presStyleLbl="bgShp" presStyleIdx="0" presStyleCnt="1"/>
      <dgm:spPr/>
    </dgm:pt>
    <dgm:pt modelId="{687CF070-B3E7-4A72-8D95-DA972059ECFF}" type="pres">
      <dgm:prSet presAssocID="{CC278290-7E44-44E3-A451-6132AB3A8FD0}" presName="compChildNode" presStyleCnt="0"/>
      <dgm:spPr/>
    </dgm:pt>
    <dgm:pt modelId="{976FCD08-33F6-4A2E-ADB9-2FA58C7289D8}" type="pres">
      <dgm:prSet presAssocID="{CC278290-7E44-44E3-A451-6132AB3A8FD0}" presName="theInnerList" presStyleCnt="0"/>
      <dgm:spPr/>
    </dgm:pt>
    <dgm:pt modelId="{45C1A74B-1C4E-44A1-B93E-3BF55FADD5A2}" type="pres">
      <dgm:prSet presAssocID="{92E5CAAB-7CE9-45D5-A945-2DD8E78CF390}" presName="childNode" presStyleLbl="node1" presStyleIdx="0" presStyleCnt="3" custLinFactNeighborY="70985">
        <dgm:presLayoutVars>
          <dgm:bulletEnabled val="1"/>
        </dgm:presLayoutVars>
      </dgm:prSet>
      <dgm:spPr/>
    </dgm:pt>
    <dgm:pt modelId="{248B6A32-F343-454B-AC75-39E0D66D3A1E}" type="pres">
      <dgm:prSet presAssocID="{92E5CAAB-7CE9-45D5-A945-2DD8E78CF390}" presName="aSpace2" presStyleCnt="0"/>
      <dgm:spPr/>
    </dgm:pt>
    <dgm:pt modelId="{5349326B-A2A8-4775-B929-4CEF9EBD6C1E}" type="pres">
      <dgm:prSet presAssocID="{33444E17-5CD8-4DE2-9E42-5AB016CF7CA1}" presName="childNode" presStyleLbl="node1" presStyleIdx="1" presStyleCnt="3" custLinFactY="-5673" custLinFactNeighborX="-1363" custLinFactNeighborY="-100000">
        <dgm:presLayoutVars>
          <dgm:bulletEnabled val="1"/>
        </dgm:presLayoutVars>
      </dgm:prSet>
      <dgm:spPr/>
    </dgm:pt>
    <dgm:pt modelId="{46862BFC-AEB9-43DB-BEFD-FB81E005D52E}" type="pres">
      <dgm:prSet presAssocID="{33444E17-5CD8-4DE2-9E42-5AB016CF7CA1}" presName="aSpace2" presStyleCnt="0"/>
      <dgm:spPr/>
    </dgm:pt>
    <dgm:pt modelId="{A49A53FC-6051-403C-BFF2-CA07C1968BD0}" type="pres">
      <dgm:prSet presAssocID="{087708C7-4BD6-40EA-8A57-D99AB1E6E4F7}" presName="childNode" presStyleLbl="node1" presStyleIdx="2" presStyleCnt="3" custLinFactY="-45771" custLinFactNeighborX="-252" custLinFactNeighborY="-100000">
        <dgm:presLayoutVars>
          <dgm:bulletEnabled val="1"/>
        </dgm:presLayoutVars>
      </dgm:prSet>
      <dgm:spPr/>
    </dgm:pt>
  </dgm:ptLst>
  <dgm:cxnLst>
    <dgm:cxn modelId="{D58D8B05-6B95-41F3-99EB-0D1246A45F98}" srcId="{CC278290-7E44-44E3-A451-6132AB3A8FD0}" destId="{92E5CAAB-7CE9-45D5-A945-2DD8E78CF390}" srcOrd="0" destOrd="0" parTransId="{40ED8457-FF49-4E0F-8FC4-E6942D4F0055}" sibTransId="{2D9CB2B2-740E-4EC7-8F61-528D896A504B}"/>
    <dgm:cxn modelId="{3B07FB1A-5E74-41A9-8B70-C16FA003E7C4}" type="presOf" srcId="{CC278290-7E44-44E3-A451-6132AB3A8FD0}" destId="{8829EBC5-9387-4E0B-AECF-08332C85A5F8}" srcOrd="1" destOrd="0" presId="urn:microsoft.com/office/officeart/2005/8/layout/lProcess2"/>
    <dgm:cxn modelId="{20007D39-DC8E-4AC8-B126-B2AADDA8AA04}" type="presOf" srcId="{33444E17-5CD8-4DE2-9E42-5AB016CF7CA1}" destId="{5349326B-A2A8-4775-B929-4CEF9EBD6C1E}" srcOrd="0" destOrd="0" presId="urn:microsoft.com/office/officeart/2005/8/layout/lProcess2"/>
    <dgm:cxn modelId="{09FC8945-F767-4C5C-89BD-4971CCECC0A2}" type="presOf" srcId="{92E5CAAB-7CE9-45D5-A945-2DD8E78CF390}" destId="{45C1A74B-1C4E-44A1-B93E-3BF55FADD5A2}" srcOrd="0" destOrd="0" presId="urn:microsoft.com/office/officeart/2005/8/layout/lProcess2"/>
    <dgm:cxn modelId="{811CE355-1F35-43C3-A290-9BA431AAA887}" srcId="{39A636D0-2008-4CCF-9388-D5BE3ABEBADD}" destId="{CC278290-7E44-44E3-A451-6132AB3A8FD0}" srcOrd="0" destOrd="0" parTransId="{C7840C85-302F-4B5D-80EA-7291C0FBE2D9}" sibTransId="{84513F07-50E3-4246-87E7-EF2A92232F07}"/>
    <dgm:cxn modelId="{B24A2057-3962-4E91-BAA3-6EE64C5714D1}" type="presOf" srcId="{CC278290-7E44-44E3-A451-6132AB3A8FD0}" destId="{361CB1D0-4949-4EB0-BDDE-2C6CAD308256}" srcOrd="0" destOrd="0" presId="urn:microsoft.com/office/officeart/2005/8/layout/lProcess2"/>
    <dgm:cxn modelId="{0C45CA7D-CC7B-4867-9504-8F9296EB1304}" srcId="{CC278290-7E44-44E3-A451-6132AB3A8FD0}" destId="{33444E17-5CD8-4DE2-9E42-5AB016CF7CA1}" srcOrd="1" destOrd="0" parTransId="{A861BEAC-FA5C-47A0-A644-B90CB7D4464E}" sibTransId="{DFB998D2-DCB6-42D9-AC57-30794617C427}"/>
    <dgm:cxn modelId="{40B5F096-353C-402E-A35D-CD4DF1322CD1}" type="presOf" srcId="{39A636D0-2008-4CCF-9388-D5BE3ABEBADD}" destId="{9DC4EC05-502F-4FB2-A785-8203D975312E}" srcOrd="0" destOrd="0" presId="urn:microsoft.com/office/officeart/2005/8/layout/lProcess2"/>
    <dgm:cxn modelId="{76D7B0F3-FF4A-49AC-9485-4428DB86CF29}" type="presOf" srcId="{087708C7-4BD6-40EA-8A57-D99AB1E6E4F7}" destId="{A49A53FC-6051-403C-BFF2-CA07C1968BD0}" srcOrd="0" destOrd="0" presId="urn:microsoft.com/office/officeart/2005/8/layout/lProcess2"/>
    <dgm:cxn modelId="{9BD476F6-3F1E-4484-8B09-503EAAE3F3BE}" srcId="{CC278290-7E44-44E3-A451-6132AB3A8FD0}" destId="{087708C7-4BD6-40EA-8A57-D99AB1E6E4F7}" srcOrd="2" destOrd="0" parTransId="{57A92382-AE88-4081-82B3-18D3B88D1558}" sibTransId="{DBC571AD-FA6F-440B-82B3-C0AADF2E5445}"/>
    <dgm:cxn modelId="{0B1F34BA-EE08-4535-9F53-B46F1BFA8F6A}" type="presParOf" srcId="{9DC4EC05-502F-4FB2-A785-8203D975312E}" destId="{E0389952-E280-4A22-81D2-5CE0D3A33724}" srcOrd="0" destOrd="0" presId="urn:microsoft.com/office/officeart/2005/8/layout/lProcess2"/>
    <dgm:cxn modelId="{968C094C-B09D-4E71-93A2-A0C8ABDE7E82}" type="presParOf" srcId="{E0389952-E280-4A22-81D2-5CE0D3A33724}" destId="{361CB1D0-4949-4EB0-BDDE-2C6CAD308256}" srcOrd="0" destOrd="0" presId="urn:microsoft.com/office/officeart/2005/8/layout/lProcess2"/>
    <dgm:cxn modelId="{70C1A0B3-0A37-49D4-934F-E866F7C33782}" type="presParOf" srcId="{E0389952-E280-4A22-81D2-5CE0D3A33724}" destId="{8829EBC5-9387-4E0B-AECF-08332C85A5F8}" srcOrd="1" destOrd="0" presId="urn:microsoft.com/office/officeart/2005/8/layout/lProcess2"/>
    <dgm:cxn modelId="{F12FBE37-E9AF-41AC-818B-FCEA9B93EB62}" type="presParOf" srcId="{E0389952-E280-4A22-81D2-5CE0D3A33724}" destId="{687CF070-B3E7-4A72-8D95-DA972059ECFF}" srcOrd="2" destOrd="0" presId="urn:microsoft.com/office/officeart/2005/8/layout/lProcess2"/>
    <dgm:cxn modelId="{491A8DC1-73AF-4808-B8B4-718A22E0DC74}" type="presParOf" srcId="{687CF070-B3E7-4A72-8D95-DA972059ECFF}" destId="{976FCD08-33F6-4A2E-ADB9-2FA58C7289D8}" srcOrd="0" destOrd="0" presId="urn:microsoft.com/office/officeart/2005/8/layout/lProcess2"/>
    <dgm:cxn modelId="{3D409CA5-0ABF-465F-AB4A-9EE77923734A}" type="presParOf" srcId="{976FCD08-33F6-4A2E-ADB9-2FA58C7289D8}" destId="{45C1A74B-1C4E-44A1-B93E-3BF55FADD5A2}" srcOrd="0" destOrd="0" presId="urn:microsoft.com/office/officeart/2005/8/layout/lProcess2"/>
    <dgm:cxn modelId="{F482D633-3361-4BA1-A4A3-D82D29D1A635}" type="presParOf" srcId="{976FCD08-33F6-4A2E-ADB9-2FA58C7289D8}" destId="{248B6A32-F343-454B-AC75-39E0D66D3A1E}" srcOrd="1" destOrd="0" presId="urn:microsoft.com/office/officeart/2005/8/layout/lProcess2"/>
    <dgm:cxn modelId="{1BAE8202-4E1F-4C96-9EE7-165EA45D6DAE}" type="presParOf" srcId="{976FCD08-33F6-4A2E-ADB9-2FA58C7289D8}" destId="{5349326B-A2A8-4775-B929-4CEF9EBD6C1E}" srcOrd="2" destOrd="0" presId="urn:microsoft.com/office/officeart/2005/8/layout/lProcess2"/>
    <dgm:cxn modelId="{28199241-316F-4714-927D-87060A12D66D}" type="presParOf" srcId="{976FCD08-33F6-4A2E-ADB9-2FA58C7289D8}" destId="{46862BFC-AEB9-43DB-BEFD-FB81E005D52E}" srcOrd="3" destOrd="0" presId="urn:microsoft.com/office/officeart/2005/8/layout/lProcess2"/>
    <dgm:cxn modelId="{5895158D-2035-408B-9DD4-20C25AC6623E}" type="presParOf" srcId="{976FCD08-33F6-4A2E-ADB9-2FA58C7289D8}" destId="{A49A53FC-6051-403C-BFF2-CA07C1968BD0}" srcOrd="4" destOrd="0" presId="urn:microsoft.com/office/officeart/2005/8/layout/lProcess2"/>
  </dgm:cxnLst>
  <dgm:bg>
    <a:solidFill>
      <a:srgbClr val="4F5E83"/>
    </a:solidFill>
  </dgm:bg>
  <dgm:whole>
    <a:ln>
      <a:noFill/>
    </a:ln>
  </dgm:whole>
  <dgm:extLst>
    <a:ext uri="http://schemas.microsoft.com/office/drawing/2008/diagram">
      <dsp:dataModelExt xmlns:dsp="http://schemas.microsoft.com/office/drawing/2008/diagram" relId="rId2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9A636D0-2008-4CCF-9388-D5BE3ABEBADD}" type="doc">
      <dgm:prSet loTypeId="urn:microsoft.com/office/officeart/2005/8/layout/lProcess2" loCatId="relationship" qsTypeId="urn:microsoft.com/office/officeart/2005/8/quickstyle/simple3" qsCatId="simple" csTypeId="urn:microsoft.com/office/officeart/2005/8/colors/accent6_1" csCatId="accent6" phldr="1"/>
      <dgm:spPr/>
      <dgm:t>
        <a:bodyPr/>
        <a:lstStyle/>
        <a:p>
          <a:endParaRPr lang="en-US"/>
        </a:p>
      </dgm:t>
    </dgm:pt>
    <dgm:pt modelId="{92E5CAAB-7CE9-45D5-A945-2DD8E78CF390}">
      <dgm:prSet custT="1"/>
      <dgm:spPr>
        <a:noFill/>
        <a:ln w="3175">
          <a:noFill/>
        </a:ln>
      </dgm:spPr>
      <dgm:t>
        <a:bodyPr/>
        <a:lstStyle/>
        <a:p>
          <a:r>
            <a:rPr lang="en-US" sz="2000" u="sng" dirty="0">
              <a:solidFill>
                <a:schemeClr val="bg1"/>
              </a:solidFill>
            </a:rPr>
            <a:t>Sales Quote</a:t>
          </a:r>
        </a:p>
      </dgm:t>
    </dgm:pt>
    <dgm:pt modelId="{40ED8457-FF49-4E0F-8FC4-E6942D4F0055}" type="parTrans" cxnId="{D58D8B05-6B95-41F3-99EB-0D1246A45F98}">
      <dgm:prSet/>
      <dgm:spPr/>
      <dgm:t>
        <a:bodyPr/>
        <a:lstStyle/>
        <a:p>
          <a:endParaRPr lang="en-US"/>
        </a:p>
      </dgm:t>
    </dgm:pt>
    <dgm:pt modelId="{2D9CB2B2-740E-4EC7-8F61-528D896A504B}" type="sibTrans" cxnId="{D58D8B05-6B95-41F3-99EB-0D1246A45F98}">
      <dgm:prSet/>
      <dgm:spPr/>
      <dgm:t>
        <a:bodyPr/>
        <a:lstStyle/>
        <a:p>
          <a:endParaRPr lang="en-US"/>
        </a:p>
      </dgm:t>
    </dgm:pt>
    <dgm:pt modelId="{33444E17-5CD8-4DE2-9E42-5AB016CF7CA1}">
      <dgm:prSet custT="1"/>
      <dgm:spPr>
        <a:noFill/>
      </dgm:spPr>
      <dgm:t>
        <a:bodyPr/>
        <a:lstStyle/>
        <a:p>
          <a:r>
            <a:rPr lang="en-US" sz="2000" u="sng" dirty="0">
              <a:solidFill>
                <a:schemeClr val="bg1"/>
              </a:solidFill>
            </a:rPr>
            <a:t>Item Usage Req.</a:t>
          </a:r>
        </a:p>
      </dgm:t>
    </dgm:pt>
    <dgm:pt modelId="{A861BEAC-FA5C-47A0-A644-B90CB7D4464E}" type="parTrans" cxnId="{0C45CA7D-CC7B-4867-9504-8F9296EB1304}">
      <dgm:prSet/>
      <dgm:spPr/>
      <dgm:t>
        <a:bodyPr/>
        <a:lstStyle/>
        <a:p>
          <a:endParaRPr lang="en-US"/>
        </a:p>
      </dgm:t>
    </dgm:pt>
    <dgm:pt modelId="{DFB998D2-DCB6-42D9-AC57-30794617C427}" type="sibTrans" cxnId="{0C45CA7D-CC7B-4867-9504-8F9296EB1304}">
      <dgm:prSet/>
      <dgm:spPr/>
      <dgm:t>
        <a:bodyPr/>
        <a:lstStyle/>
        <a:p>
          <a:endParaRPr lang="en-US"/>
        </a:p>
      </dgm:t>
    </dgm:pt>
    <dgm:pt modelId="{3F01BEF6-50C7-4030-9968-4909E7B5C679}">
      <dgm:prSet custT="1"/>
      <dgm:spPr>
        <a:noFill/>
      </dgm:spPr>
      <dgm:t>
        <a:bodyPr/>
        <a:lstStyle/>
        <a:p>
          <a:r>
            <a:rPr lang="en-US" sz="2000" u="sng" dirty="0">
              <a:solidFill>
                <a:schemeClr val="bg1"/>
              </a:solidFill>
            </a:rPr>
            <a:t>Custom Req.</a:t>
          </a:r>
        </a:p>
      </dgm:t>
    </dgm:pt>
    <dgm:pt modelId="{313B8795-520B-4FE0-BCF9-0A06CCD8FC1A}" type="parTrans" cxnId="{C0750FE9-D5B3-4A60-9759-77A3D74068C2}">
      <dgm:prSet/>
      <dgm:spPr/>
      <dgm:t>
        <a:bodyPr/>
        <a:lstStyle/>
        <a:p>
          <a:endParaRPr lang="en-US"/>
        </a:p>
      </dgm:t>
    </dgm:pt>
    <dgm:pt modelId="{B64024AD-D70C-46D4-B0A5-C456C5322C9E}" type="sibTrans" cxnId="{C0750FE9-D5B3-4A60-9759-77A3D74068C2}">
      <dgm:prSet/>
      <dgm:spPr/>
      <dgm:t>
        <a:bodyPr/>
        <a:lstStyle/>
        <a:p>
          <a:endParaRPr lang="en-US"/>
        </a:p>
      </dgm:t>
    </dgm:pt>
    <dgm:pt modelId="{CC278290-7E44-44E3-A451-6132AB3A8FD0}">
      <dgm:prSet custT="1"/>
      <dgm:spPr>
        <a:solidFill>
          <a:srgbClr val="4F5E83"/>
        </a:solidFill>
      </dgm:spPr>
      <dgm:t>
        <a:bodyPr lIns="91440" rIns="27432"/>
        <a:lstStyle/>
        <a:p>
          <a:pPr algn="r">
            <a:spcAft>
              <a:spcPts val="0"/>
            </a:spcAft>
          </a:pPr>
          <a:r>
            <a:rPr lang="en-US" sz="2400" b="1" dirty="0">
              <a:solidFill>
                <a:schemeClr val="bg1"/>
              </a:solidFill>
            </a:rPr>
            <a:t>Other </a:t>
          </a:r>
        </a:p>
        <a:p>
          <a:pPr algn="r">
            <a:spcAft>
              <a:spcPct val="35000"/>
            </a:spcAft>
          </a:pPr>
          <a:r>
            <a:rPr lang="en-US" altLang="zh-CN" sz="2400" b="1" dirty="0">
              <a:solidFill>
                <a:schemeClr val="bg1"/>
              </a:solidFill>
            </a:rPr>
            <a:t> Functions</a:t>
          </a:r>
          <a:endParaRPr lang="en-US" sz="2400" b="1" dirty="0">
            <a:solidFill>
              <a:schemeClr val="bg1"/>
            </a:solidFill>
          </a:endParaRPr>
        </a:p>
      </dgm:t>
    </dgm:pt>
    <dgm:pt modelId="{C7840C85-302F-4B5D-80EA-7291C0FBE2D9}" type="parTrans" cxnId="{811CE355-1F35-43C3-A290-9BA431AAA887}">
      <dgm:prSet/>
      <dgm:spPr/>
      <dgm:t>
        <a:bodyPr/>
        <a:lstStyle/>
        <a:p>
          <a:endParaRPr lang="en-US"/>
        </a:p>
      </dgm:t>
    </dgm:pt>
    <dgm:pt modelId="{84513F07-50E3-4246-87E7-EF2A92232F07}" type="sibTrans" cxnId="{811CE355-1F35-43C3-A290-9BA431AAA887}">
      <dgm:prSet/>
      <dgm:spPr/>
      <dgm:t>
        <a:bodyPr/>
        <a:lstStyle/>
        <a:p>
          <a:endParaRPr lang="en-US"/>
        </a:p>
      </dgm:t>
    </dgm:pt>
    <dgm:pt modelId="{D4780742-2035-455A-A892-279F849F7F22}">
      <dgm:prSet custT="1"/>
      <dgm:spPr>
        <a:noFill/>
      </dgm:spPr>
      <dgm:t>
        <a:bodyPr/>
        <a:lstStyle/>
        <a:p>
          <a:r>
            <a:rPr lang="en-US" sz="2000" u="sng" dirty="0">
              <a:solidFill>
                <a:schemeClr val="bg1"/>
              </a:solidFill>
            </a:rPr>
            <a:t>Custom Report</a:t>
          </a:r>
        </a:p>
      </dgm:t>
    </dgm:pt>
    <dgm:pt modelId="{3E1A7DC2-8597-4A6B-9663-5FD6D4590F73}" type="parTrans" cxnId="{F823C471-677D-472A-B356-131E852469F1}">
      <dgm:prSet/>
      <dgm:spPr/>
      <dgm:t>
        <a:bodyPr/>
        <a:lstStyle/>
        <a:p>
          <a:endParaRPr lang="en-US"/>
        </a:p>
      </dgm:t>
    </dgm:pt>
    <dgm:pt modelId="{59D64C17-85E1-4E69-84F0-D0E6F5D45067}" type="sibTrans" cxnId="{F823C471-677D-472A-B356-131E852469F1}">
      <dgm:prSet/>
      <dgm:spPr/>
      <dgm:t>
        <a:bodyPr/>
        <a:lstStyle/>
        <a:p>
          <a:endParaRPr lang="en-US"/>
        </a:p>
      </dgm:t>
    </dgm:pt>
    <dgm:pt modelId="{8DAA8A27-AC7E-49DC-8F11-D49A46CA2749}">
      <dgm:prSet custT="1"/>
      <dgm:spPr>
        <a:noFill/>
      </dgm:spPr>
      <dgm:t>
        <a:bodyPr/>
        <a:lstStyle/>
        <a:p>
          <a:r>
            <a:rPr lang="en-US" altLang="zh-CN" sz="1800" u="sng" dirty="0">
              <a:solidFill>
                <a:schemeClr val="bg1"/>
              </a:solidFill>
            </a:rPr>
            <a:t>Manager Console</a:t>
          </a:r>
          <a:endParaRPr lang="en-US" sz="1800" u="sng" dirty="0">
            <a:solidFill>
              <a:schemeClr val="bg1"/>
            </a:solidFill>
          </a:endParaRPr>
        </a:p>
      </dgm:t>
    </dgm:pt>
    <dgm:pt modelId="{038114B7-A087-46F7-A0CC-5A726D0077C1}" type="parTrans" cxnId="{5D96484C-0139-4D94-9494-5A3AB8EBAB5B}">
      <dgm:prSet/>
      <dgm:spPr/>
      <dgm:t>
        <a:bodyPr/>
        <a:lstStyle/>
        <a:p>
          <a:endParaRPr lang="en-US"/>
        </a:p>
      </dgm:t>
    </dgm:pt>
    <dgm:pt modelId="{287FBBC5-872A-455E-B520-BF43DC105115}" type="sibTrans" cxnId="{5D96484C-0139-4D94-9494-5A3AB8EBAB5B}">
      <dgm:prSet/>
      <dgm:spPr/>
      <dgm:t>
        <a:bodyPr/>
        <a:lstStyle/>
        <a:p>
          <a:endParaRPr lang="en-US"/>
        </a:p>
      </dgm:t>
    </dgm:pt>
    <dgm:pt modelId="{9DC4EC05-502F-4FB2-A785-8203D975312E}" type="pres">
      <dgm:prSet presAssocID="{39A636D0-2008-4CCF-9388-D5BE3ABEBADD}" presName="theList" presStyleCnt="0">
        <dgm:presLayoutVars>
          <dgm:dir/>
          <dgm:animLvl val="lvl"/>
          <dgm:resizeHandles val="exact"/>
        </dgm:presLayoutVars>
      </dgm:prSet>
      <dgm:spPr/>
    </dgm:pt>
    <dgm:pt modelId="{E0389952-E280-4A22-81D2-5CE0D3A33724}" type="pres">
      <dgm:prSet presAssocID="{CC278290-7E44-44E3-A451-6132AB3A8FD0}" presName="compNode" presStyleCnt="0"/>
      <dgm:spPr/>
    </dgm:pt>
    <dgm:pt modelId="{361CB1D0-4949-4EB0-BDDE-2C6CAD308256}" type="pres">
      <dgm:prSet presAssocID="{CC278290-7E44-44E3-A451-6132AB3A8FD0}" presName="aNode" presStyleLbl="bgShp" presStyleIdx="0" presStyleCnt="1" custLinFactX="15060" custLinFactNeighborX="100000" custLinFactNeighborY="-47598"/>
      <dgm:spPr/>
    </dgm:pt>
    <dgm:pt modelId="{8829EBC5-9387-4E0B-AECF-08332C85A5F8}" type="pres">
      <dgm:prSet presAssocID="{CC278290-7E44-44E3-A451-6132AB3A8FD0}" presName="textNode" presStyleLbl="bgShp" presStyleIdx="0" presStyleCnt="1"/>
      <dgm:spPr/>
    </dgm:pt>
    <dgm:pt modelId="{687CF070-B3E7-4A72-8D95-DA972059ECFF}" type="pres">
      <dgm:prSet presAssocID="{CC278290-7E44-44E3-A451-6132AB3A8FD0}" presName="compChildNode" presStyleCnt="0"/>
      <dgm:spPr/>
    </dgm:pt>
    <dgm:pt modelId="{976FCD08-33F6-4A2E-ADB9-2FA58C7289D8}" type="pres">
      <dgm:prSet presAssocID="{CC278290-7E44-44E3-A451-6132AB3A8FD0}" presName="theInnerList" presStyleCnt="0"/>
      <dgm:spPr/>
    </dgm:pt>
    <dgm:pt modelId="{45C1A74B-1C4E-44A1-B93E-3BF55FADD5A2}" type="pres">
      <dgm:prSet presAssocID="{92E5CAAB-7CE9-45D5-A945-2DD8E78CF390}" presName="childNode" presStyleLbl="node1" presStyleIdx="0" presStyleCnt="5" custScaleX="119666" custLinFactY="18892" custLinFactNeighborY="100000">
        <dgm:presLayoutVars>
          <dgm:bulletEnabled val="1"/>
        </dgm:presLayoutVars>
      </dgm:prSet>
      <dgm:spPr/>
    </dgm:pt>
    <dgm:pt modelId="{248B6A32-F343-454B-AC75-39E0D66D3A1E}" type="pres">
      <dgm:prSet presAssocID="{92E5CAAB-7CE9-45D5-A945-2DD8E78CF390}" presName="aSpace2" presStyleCnt="0"/>
      <dgm:spPr/>
    </dgm:pt>
    <dgm:pt modelId="{5349326B-A2A8-4775-B929-4CEF9EBD6C1E}" type="pres">
      <dgm:prSet presAssocID="{33444E17-5CD8-4DE2-9E42-5AB016CF7CA1}" presName="childNode" presStyleLbl="node1" presStyleIdx="1" presStyleCnt="5" custScaleX="122207" custLinFactY="31846" custLinFactNeighborY="100000">
        <dgm:presLayoutVars>
          <dgm:bulletEnabled val="1"/>
        </dgm:presLayoutVars>
      </dgm:prSet>
      <dgm:spPr/>
    </dgm:pt>
    <dgm:pt modelId="{46862BFC-AEB9-43DB-BEFD-FB81E005D52E}" type="pres">
      <dgm:prSet presAssocID="{33444E17-5CD8-4DE2-9E42-5AB016CF7CA1}" presName="aSpace2" presStyleCnt="0"/>
      <dgm:spPr/>
    </dgm:pt>
    <dgm:pt modelId="{090818C7-3545-41A9-BCED-7165F57E2DDC}" type="pres">
      <dgm:prSet presAssocID="{3F01BEF6-50C7-4030-9968-4909E7B5C679}" presName="childNode" presStyleLbl="node1" presStyleIdx="2" presStyleCnt="5" custScaleX="124102" custLinFactY="26227" custLinFactNeighborX="510" custLinFactNeighborY="100000">
        <dgm:presLayoutVars>
          <dgm:bulletEnabled val="1"/>
        </dgm:presLayoutVars>
      </dgm:prSet>
      <dgm:spPr/>
    </dgm:pt>
    <dgm:pt modelId="{FE1642AC-8863-46D3-A783-3CD68F62E320}" type="pres">
      <dgm:prSet presAssocID="{3F01BEF6-50C7-4030-9968-4909E7B5C679}" presName="aSpace2" presStyleCnt="0"/>
      <dgm:spPr/>
    </dgm:pt>
    <dgm:pt modelId="{C45378C7-A8E2-4506-99DA-0F2D95F0F075}" type="pres">
      <dgm:prSet presAssocID="{D4780742-2035-455A-A892-279F849F7F22}" presName="childNode" presStyleLbl="node1" presStyleIdx="3" presStyleCnt="5" custScaleX="119550" custLinFactY="17015" custLinFactNeighborX="-2786" custLinFactNeighborY="100000">
        <dgm:presLayoutVars>
          <dgm:bulletEnabled val="1"/>
        </dgm:presLayoutVars>
      </dgm:prSet>
      <dgm:spPr/>
    </dgm:pt>
    <dgm:pt modelId="{D1468A32-9F5E-4967-845B-DEFEB8FFF6F0}" type="pres">
      <dgm:prSet presAssocID="{D4780742-2035-455A-A892-279F849F7F22}" presName="aSpace2" presStyleCnt="0"/>
      <dgm:spPr/>
    </dgm:pt>
    <dgm:pt modelId="{02A59304-B7E9-4F32-BB7A-2CCE40F14E94}" type="pres">
      <dgm:prSet presAssocID="{8DAA8A27-AC7E-49DC-8F11-D49A46CA2749}" presName="childNode" presStyleLbl="node1" presStyleIdx="4" presStyleCnt="5" custScaleX="125122" custLinFactY="3771" custLinFactNeighborY="100000">
        <dgm:presLayoutVars>
          <dgm:bulletEnabled val="1"/>
        </dgm:presLayoutVars>
      </dgm:prSet>
      <dgm:spPr/>
    </dgm:pt>
  </dgm:ptLst>
  <dgm:cxnLst>
    <dgm:cxn modelId="{D58D8B05-6B95-41F3-99EB-0D1246A45F98}" srcId="{CC278290-7E44-44E3-A451-6132AB3A8FD0}" destId="{92E5CAAB-7CE9-45D5-A945-2DD8E78CF390}" srcOrd="0" destOrd="0" parTransId="{40ED8457-FF49-4E0F-8FC4-E6942D4F0055}" sibTransId="{2D9CB2B2-740E-4EC7-8F61-528D896A504B}"/>
    <dgm:cxn modelId="{EB36611F-5D94-4048-85F0-E15C92C13D27}" type="presOf" srcId="{92E5CAAB-7CE9-45D5-A945-2DD8E78CF390}" destId="{45C1A74B-1C4E-44A1-B93E-3BF55FADD5A2}" srcOrd="0" destOrd="0" presId="urn:microsoft.com/office/officeart/2005/8/layout/lProcess2"/>
    <dgm:cxn modelId="{5D96484C-0139-4D94-9494-5A3AB8EBAB5B}" srcId="{CC278290-7E44-44E3-A451-6132AB3A8FD0}" destId="{8DAA8A27-AC7E-49DC-8F11-D49A46CA2749}" srcOrd="4" destOrd="0" parTransId="{038114B7-A087-46F7-A0CC-5A726D0077C1}" sibTransId="{287FBBC5-872A-455E-B520-BF43DC105115}"/>
    <dgm:cxn modelId="{F823C471-677D-472A-B356-131E852469F1}" srcId="{CC278290-7E44-44E3-A451-6132AB3A8FD0}" destId="{D4780742-2035-455A-A892-279F849F7F22}" srcOrd="3" destOrd="0" parTransId="{3E1A7DC2-8597-4A6B-9663-5FD6D4590F73}" sibTransId="{59D64C17-85E1-4E69-84F0-D0E6F5D45067}"/>
    <dgm:cxn modelId="{811CE355-1F35-43C3-A290-9BA431AAA887}" srcId="{39A636D0-2008-4CCF-9388-D5BE3ABEBADD}" destId="{CC278290-7E44-44E3-A451-6132AB3A8FD0}" srcOrd="0" destOrd="0" parTransId="{C7840C85-302F-4B5D-80EA-7291C0FBE2D9}" sibTransId="{84513F07-50E3-4246-87E7-EF2A92232F07}"/>
    <dgm:cxn modelId="{E005B357-0432-4E74-B077-B0A59B9946E3}" type="presOf" srcId="{39A636D0-2008-4CCF-9388-D5BE3ABEBADD}" destId="{9DC4EC05-502F-4FB2-A785-8203D975312E}" srcOrd="0" destOrd="0" presId="urn:microsoft.com/office/officeart/2005/8/layout/lProcess2"/>
    <dgm:cxn modelId="{0C45CA7D-CC7B-4867-9504-8F9296EB1304}" srcId="{CC278290-7E44-44E3-A451-6132AB3A8FD0}" destId="{33444E17-5CD8-4DE2-9E42-5AB016CF7CA1}" srcOrd="1" destOrd="0" parTransId="{A861BEAC-FA5C-47A0-A644-B90CB7D4464E}" sibTransId="{DFB998D2-DCB6-42D9-AC57-30794617C427}"/>
    <dgm:cxn modelId="{98E02990-FC9E-4EFB-AEBE-5CFF04E0F088}" type="presOf" srcId="{33444E17-5CD8-4DE2-9E42-5AB016CF7CA1}" destId="{5349326B-A2A8-4775-B929-4CEF9EBD6C1E}" srcOrd="0" destOrd="0" presId="urn:microsoft.com/office/officeart/2005/8/layout/lProcess2"/>
    <dgm:cxn modelId="{88EBD4B7-ADF6-4171-AD52-AB2820B988E3}" type="presOf" srcId="{CC278290-7E44-44E3-A451-6132AB3A8FD0}" destId="{8829EBC5-9387-4E0B-AECF-08332C85A5F8}" srcOrd="1" destOrd="0" presId="urn:microsoft.com/office/officeart/2005/8/layout/lProcess2"/>
    <dgm:cxn modelId="{794101C8-1450-47BB-B12D-1AB196CE25E0}" type="presOf" srcId="{8DAA8A27-AC7E-49DC-8F11-D49A46CA2749}" destId="{02A59304-B7E9-4F32-BB7A-2CCE40F14E94}" srcOrd="0" destOrd="0" presId="urn:microsoft.com/office/officeart/2005/8/layout/lProcess2"/>
    <dgm:cxn modelId="{83249BE4-BB16-4390-860D-D094AFAA3B95}" type="presOf" srcId="{D4780742-2035-455A-A892-279F849F7F22}" destId="{C45378C7-A8E2-4506-99DA-0F2D95F0F075}" srcOrd="0" destOrd="0" presId="urn:microsoft.com/office/officeart/2005/8/layout/lProcess2"/>
    <dgm:cxn modelId="{C0750FE9-D5B3-4A60-9759-77A3D74068C2}" srcId="{CC278290-7E44-44E3-A451-6132AB3A8FD0}" destId="{3F01BEF6-50C7-4030-9968-4909E7B5C679}" srcOrd="2" destOrd="0" parTransId="{313B8795-520B-4FE0-BCF9-0A06CCD8FC1A}" sibTransId="{B64024AD-D70C-46D4-B0A5-C456C5322C9E}"/>
    <dgm:cxn modelId="{04DE61EA-41E9-42CD-9BA6-A73989EDF14C}" type="presOf" srcId="{CC278290-7E44-44E3-A451-6132AB3A8FD0}" destId="{361CB1D0-4949-4EB0-BDDE-2C6CAD308256}" srcOrd="0" destOrd="0" presId="urn:microsoft.com/office/officeart/2005/8/layout/lProcess2"/>
    <dgm:cxn modelId="{E8C7ABFA-CA96-4A66-8224-CF564A24BDD4}" type="presOf" srcId="{3F01BEF6-50C7-4030-9968-4909E7B5C679}" destId="{090818C7-3545-41A9-BCED-7165F57E2DDC}" srcOrd="0" destOrd="0" presId="urn:microsoft.com/office/officeart/2005/8/layout/lProcess2"/>
    <dgm:cxn modelId="{72E08924-4EFE-45EC-BA13-59EC1DDC9F2C}" type="presParOf" srcId="{9DC4EC05-502F-4FB2-A785-8203D975312E}" destId="{E0389952-E280-4A22-81D2-5CE0D3A33724}" srcOrd="0" destOrd="0" presId="urn:microsoft.com/office/officeart/2005/8/layout/lProcess2"/>
    <dgm:cxn modelId="{07074E79-65E9-4BB8-A07F-AB10D4B0AAF2}" type="presParOf" srcId="{E0389952-E280-4A22-81D2-5CE0D3A33724}" destId="{361CB1D0-4949-4EB0-BDDE-2C6CAD308256}" srcOrd="0" destOrd="0" presId="urn:microsoft.com/office/officeart/2005/8/layout/lProcess2"/>
    <dgm:cxn modelId="{452261F2-E5F0-4F12-9A0A-6F0FE49D60B0}" type="presParOf" srcId="{E0389952-E280-4A22-81D2-5CE0D3A33724}" destId="{8829EBC5-9387-4E0B-AECF-08332C85A5F8}" srcOrd="1" destOrd="0" presId="urn:microsoft.com/office/officeart/2005/8/layout/lProcess2"/>
    <dgm:cxn modelId="{40DBE7F2-3FD2-42CA-B469-55D3D4207D46}" type="presParOf" srcId="{E0389952-E280-4A22-81D2-5CE0D3A33724}" destId="{687CF070-B3E7-4A72-8D95-DA972059ECFF}" srcOrd="2" destOrd="0" presId="urn:microsoft.com/office/officeart/2005/8/layout/lProcess2"/>
    <dgm:cxn modelId="{C3DF0CA6-9BAD-417B-8168-C8710C823F5D}" type="presParOf" srcId="{687CF070-B3E7-4A72-8D95-DA972059ECFF}" destId="{976FCD08-33F6-4A2E-ADB9-2FA58C7289D8}" srcOrd="0" destOrd="0" presId="urn:microsoft.com/office/officeart/2005/8/layout/lProcess2"/>
    <dgm:cxn modelId="{E8FDE165-331E-42EE-BB94-17CDAF797A3B}" type="presParOf" srcId="{976FCD08-33F6-4A2E-ADB9-2FA58C7289D8}" destId="{45C1A74B-1C4E-44A1-B93E-3BF55FADD5A2}" srcOrd="0" destOrd="0" presId="urn:microsoft.com/office/officeart/2005/8/layout/lProcess2"/>
    <dgm:cxn modelId="{F9C87813-D453-4B34-9EAD-8F490885E800}" type="presParOf" srcId="{976FCD08-33F6-4A2E-ADB9-2FA58C7289D8}" destId="{248B6A32-F343-454B-AC75-39E0D66D3A1E}" srcOrd="1" destOrd="0" presId="urn:microsoft.com/office/officeart/2005/8/layout/lProcess2"/>
    <dgm:cxn modelId="{016E569F-41FE-4E7B-B3CC-944F307B1818}" type="presParOf" srcId="{976FCD08-33F6-4A2E-ADB9-2FA58C7289D8}" destId="{5349326B-A2A8-4775-B929-4CEF9EBD6C1E}" srcOrd="2" destOrd="0" presId="urn:microsoft.com/office/officeart/2005/8/layout/lProcess2"/>
    <dgm:cxn modelId="{3031539F-BB88-44A2-A84E-CC3DF8AF602B}" type="presParOf" srcId="{976FCD08-33F6-4A2E-ADB9-2FA58C7289D8}" destId="{46862BFC-AEB9-43DB-BEFD-FB81E005D52E}" srcOrd="3" destOrd="0" presId="urn:microsoft.com/office/officeart/2005/8/layout/lProcess2"/>
    <dgm:cxn modelId="{38103BDA-C506-4F28-B0EF-73BA077075A7}" type="presParOf" srcId="{976FCD08-33F6-4A2E-ADB9-2FA58C7289D8}" destId="{090818C7-3545-41A9-BCED-7165F57E2DDC}" srcOrd="4" destOrd="0" presId="urn:microsoft.com/office/officeart/2005/8/layout/lProcess2"/>
    <dgm:cxn modelId="{025D40DF-3D94-432D-9C67-BB26C2F38359}" type="presParOf" srcId="{976FCD08-33F6-4A2E-ADB9-2FA58C7289D8}" destId="{FE1642AC-8863-46D3-A783-3CD68F62E320}" srcOrd="5" destOrd="0" presId="urn:microsoft.com/office/officeart/2005/8/layout/lProcess2"/>
    <dgm:cxn modelId="{6B69B6E9-6404-4243-9E2B-E47AA399275A}" type="presParOf" srcId="{976FCD08-33F6-4A2E-ADB9-2FA58C7289D8}" destId="{C45378C7-A8E2-4506-99DA-0F2D95F0F075}" srcOrd="6" destOrd="0" presId="urn:microsoft.com/office/officeart/2005/8/layout/lProcess2"/>
    <dgm:cxn modelId="{977736E8-3A40-4BAC-9E9E-58C775A5DA60}" type="presParOf" srcId="{976FCD08-33F6-4A2E-ADB9-2FA58C7289D8}" destId="{D1468A32-9F5E-4967-845B-DEFEB8FFF6F0}" srcOrd="7" destOrd="0" presId="urn:microsoft.com/office/officeart/2005/8/layout/lProcess2"/>
    <dgm:cxn modelId="{CFA1CD7A-7A72-45B6-95AF-CC3F870D4C0A}" type="presParOf" srcId="{976FCD08-33F6-4A2E-ADB9-2FA58C7289D8}" destId="{02A59304-B7E9-4F32-BB7A-2CCE40F14E94}" srcOrd="8" destOrd="0" presId="urn:microsoft.com/office/officeart/2005/8/layout/lProcess2"/>
  </dgm:cxnLst>
  <dgm:bg>
    <a:solidFill>
      <a:schemeClr val="bg1">
        <a:lumMod val="95000"/>
        <a:alpha val="15000"/>
      </a:schemeClr>
    </a:solidFill>
  </dgm:bg>
  <dgm:whole>
    <a:ln>
      <a:noFill/>
    </a:ln>
  </dgm:whole>
  <dgm:extLst>
    <a:ext uri="http://schemas.microsoft.com/office/drawing/2008/diagram">
      <dsp:dataModelExt xmlns:dsp="http://schemas.microsoft.com/office/drawing/2008/diagram" relId="rId3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9A636D0-2008-4CCF-9388-D5BE3ABEBADD}" type="doc">
      <dgm:prSet loTypeId="urn:microsoft.com/office/officeart/2005/8/layout/lProcess2" loCatId="relationship" qsTypeId="urn:microsoft.com/office/officeart/2005/8/quickstyle/simple3" qsCatId="simple" csTypeId="urn:microsoft.com/office/officeart/2005/8/colors/accent6_1" csCatId="accent6" phldr="1"/>
      <dgm:spPr/>
      <dgm:t>
        <a:bodyPr/>
        <a:lstStyle/>
        <a:p>
          <a:endParaRPr lang="en-US"/>
        </a:p>
      </dgm:t>
    </dgm:pt>
    <dgm:pt modelId="{92E5CAAB-7CE9-45D5-A945-2DD8E78CF390}">
      <dgm:prSet custT="1"/>
      <dgm:spPr>
        <a:noFill/>
        <a:ln w="3175">
          <a:noFill/>
        </a:ln>
      </dgm:spPr>
      <dgm:t>
        <a:bodyPr/>
        <a:lstStyle/>
        <a:p>
          <a:r>
            <a:rPr lang="en-US" sz="2000" u="sng" dirty="0">
              <a:solidFill>
                <a:schemeClr val="bg1"/>
              </a:solidFill>
            </a:rPr>
            <a:t>Optical Character Recognition</a:t>
          </a:r>
        </a:p>
        <a:p>
          <a:r>
            <a:rPr lang="en-US" sz="2000" u="sng" strike="noStrike" dirty="0">
              <a:ln>
                <a:noFill/>
              </a:ln>
              <a:solidFill>
                <a:schemeClr val="bg1"/>
              </a:solidFill>
              <a:effectLst/>
            </a:rPr>
            <a:t>(OCR)</a:t>
          </a:r>
        </a:p>
      </dgm:t>
    </dgm:pt>
    <dgm:pt modelId="{40ED8457-FF49-4E0F-8FC4-E6942D4F0055}" type="parTrans" cxnId="{D58D8B05-6B95-41F3-99EB-0D1246A45F98}">
      <dgm:prSet/>
      <dgm:spPr/>
      <dgm:t>
        <a:bodyPr/>
        <a:lstStyle/>
        <a:p>
          <a:endParaRPr lang="en-US"/>
        </a:p>
      </dgm:t>
    </dgm:pt>
    <dgm:pt modelId="{2D9CB2B2-740E-4EC7-8F61-528D896A504B}" type="sibTrans" cxnId="{D58D8B05-6B95-41F3-99EB-0D1246A45F98}">
      <dgm:prSet/>
      <dgm:spPr/>
      <dgm:t>
        <a:bodyPr/>
        <a:lstStyle/>
        <a:p>
          <a:endParaRPr lang="en-US"/>
        </a:p>
      </dgm:t>
    </dgm:pt>
    <dgm:pt modelId="{CC278290-7E44-44E3-A451-6132AB3A8FD0}">
      <dgm:prSet custT="1"/>
      <dgm:spPr>
        <a:noFill/>
      </dgm:spPr>
      <dgm:t>
        <a:bodyPr/>
        <a:lstStyle/>
        <a:p>
          <a:pPr algn="ctr"/>
          <a:r>
            <a:rPr lang="en-US" sz="2400" b="1" dirty="0">
              <a:solidFill>
                <a:schemeClr val="bg1"/>
              </a:solidFill>
            </a:rPr>
            <a:t>AP Automation</a:t>
          </a:r>
        </a:p>
      </dgm:t>
    </dgm:pt>
    <dgm:pt modelId="{C7840C85-302F-4B5D-80EA-7291C0FBE2D9}" type="parTrans" cxnId="{811CE355-1F35-43C3-A290-9BA431AAA887}">
      <dgm:prSet/>
      <dgm:spPr/>
      <dgm:t>
        <a:bodyPr/>
        <a:lstStyle/>
        <a:p>
          <a:endParaRPr lang="en-US"/>
        </a:p>
      </dgm:t>
    </dgm:pt>
    <dgm:pt modelId="{84513F07-50E3-4246-87E7-EF2A92232F07}" type="sibTrans" cxnId="{811CE355-1F35-43C3-A290-9BA431AAA887}">
      <dgm:prSet/>
      <dgm:spPr/>
      <dgm:t>
        <a:bodyPr/>
        <a:lstStyle/>
        <a:p>
          <a:endParaRPr lang="en-US"/>
        </a:p>
      </dgm:t>
    </dgm:pt>
    <dgm:pt modelId="{9DC4EC05-502F-4FB2-A785-8203D975312E}" type="pres">
      <dgm:prSet presAssocID="{39A636D0-2008-4CCF-9388-D5BE3ABEBADD}" presName="theList" presStyleCnt="0">
        <dgm:presLayoutVars>
          <dgm:dir/>
          <dgm:animLvl val="lvl"/>
          <dgm:resizeHandles val="exact"/>
        </dgm:presLayoutVars>
      </dgm:prSet>
      <dgm:spPr/>
    </dgm:pt>
    <dgm:pt modelId="{E0389952-E280-4A22-81D2-5CE0D3A33724}" type="pres">
      <dgm:prSet presAssocID="{CC278290-7E44-44E3-A451-6132AB3A8FD0}" presName="compNode" presStyleCnt="0"/>
      <dgm:spPr/>
    </dgm:pt>
    <dgm:pt modelId="{361CB1D0-4949-4EB0-BDDE-2C6CAD308256}" type="pres">
      <dgm:prSet presAssocID="{CC278290-7E44-44E3-A451-6132AB3A8FD0}" presName="aNode" presStyleLbl="bgShp" presStyleIdx="0" presStyleCnt="1" custLinFactX="15060" custLinFactNeighborX="100000" custLinFactNeighborY="-47598"/>
      <dgm:spPr/>
    </dgm:pt>
    <dgm:pt modelId="{8829EBC5-9387-4E0B-AECF-08332C85A5F8}" type="pres">
      <dgm:prSet presAssocID="{CC278290-7E44-44E3-A451-6132AB3A8FD0}" presName="textNode" presStyleLbl="bgShp" presStyleIdx="0" presStyleCnt="1"/>
      <dgm:spPr/>
    </dgm:pt>
    <dgm:pt modelId="{687CF070-B3E7-4A72-8D95-DA972059ECFF}" type="pres">
      <dgm:prSet presAssocID="{CC278290-7E44-44E3-A451-6132AB3A8FD0}" presName="compChildNode" presStyleCnt="0"/>
      <dgm:spPr/>
    </dgm:pt>
    <dgm:pt modelId="{976FCD08-33F6-4A2E-ADB9-2FA58C7289D8}" type="pres">
      <dgm:prSet presAssocID="{CC278290-7E44-44E3-A451-6132AB3A8FD0}" presName="theInnerList" presStyleCnt="0"/>
      <dgm:spPr/>
    </dgm:pt>
    <dgm:pt modelId="{45C1A74B-1C4E-44A1-B93E-3BF55FADD5A2}" type="pres">
      <dgm:prSet presAssocID="{92E5CAAB-7CE9-45D5-A945-2DD8E78CF390}" presName="childNode" presStyleLbl="node1" presStyleIdx="0" presStyleCnt="1" custScaleX="125000" custScaleY="153997" custLinFactNeighborX="3305" custLinFactNeighborY="-7850">
        <dgm:presLayoutVars>
          <dgm:bulletEnabled val="1"/>
        </dgm:presLayoutVars>
      </dgm:prSet>
      <dgm:spPr/>
    </dgm:pt>
  </dgm:ptLst>
  <dgm:cxnLst>
    <dgm:cxn modelId="{D58D8B05-6B95-41F3-99EB-0D1246A45F98}" srcId="{CC278290-7E44-44E3-A451-6132AB3A8FD0}" destId="{92E5CAAB-7CE9-45D5-A945-2DD8E78CF390}" srcOrd="0" destOrd="0" parTransId="{40ED8457-FF49-4E0F-8FC4-E6942D4F0055}" sibTransId="{2D9CB2B2-740E-4EC7-8F61-528D896A504B}"/>
    <dgm:cxn modelId="{B79D0D25-5443-4B65-A022-12DCEDFF5017}" type="presOf" srcId="{92E5CAAB-7CE9-45D5-A945-2DD8E78CF390}" destId="{45C1A74B-1C4E-44A1-B93E-3BF55FADD5A2}" srcOrd="0" destOrd="0" presId="urn:microsoft.com/office/officeart/2005/8/layout/lProcess2"/>
    <dgm:cxn modelId="{758AE862-E74E-4160-A61A-F3D333FCF7CA}" type="presOf" srcId="{39A636D0-2008-4CCF-9388-D5BE3ABEBADD}" destId="{9DC4EC05-502F-4FB2-A785-8203D975312E}" srcOrd="0" destOrd="0" presId="urn:microsoft.com/office/officeart/2005/8/layout/lProcess2"/>
    <dgm:cxn modelId="{811CE355-1F35-43C3-A290-9BA431AAA887}" srcId="{39A636D0-2008-4CCF-9388-D5BE3ABEBADD}" destId="{CC278290-7E44-44E3-A451-6132AB3A8FD0}" srcOrd="0" destOrd="0" parTransId="{C7840C85-302F-4B5D-80EA-7291C0FBE2D9}" sibTransId="{84513F07-50E3-4246-87E7-EF2A92232F07}"/>
    <dgm:cxn modelId="{F5CC04A8-8F08-4B9F-9A20-4F7F32A7CE07}" type="presOf" srcId="{CC278290-7E44-44E3-A451-6132AB3A8FD0}" destId="{361CB1D0-4949-4EB0-BDDE-2C6CAD308256}" srcOrd="0" destOrd="0" presId="urn:microsoft.com/office/officeart/2005/8/layout/lProcess2"/>
    <dgm:cxn modelId="{4DC044CD-C9D6-40CB-906D-AF4854ABDD7E}" type="presOf" srcId="{CC278290-7E44-44E3-A451-6132AB3A8FD0}" destId="{8829EBC5-9387-4E0B-AECF-08332C85A5F8}" srcOrd="1" destOrd="0" presId="urn:microsoft.com/office/officeart/2005/8/layout/lProcess2"/>
    <dgm:cxn modelId="{82F49633-F0CB-46B3-A74E-05FB64B28DF6}" type="presParOf" srcId="{9DC4EC05-502F-4FB2-A785-8203D975312E}" destId="{E0389952-E280-4A22-81D2-5CE0D3A33724}" srcOrd="0" destOrd="0" presId="urn:microsoft.com/office/officeart/2005/8/layout/lProcess2"/>
    <dgm:cxn modelId="{FD0B1BC5-D86A-4575-AA3B-F251174A5E2F}" type="presParOf" srcId="{E0389952-E280-4A22-81D2-5CE0D3A33724}" destId="{361CB1D0-4949-4EB0-BDDE-2C6CAD308256}" srcOrd="0" destOrd="0" presId="urn:microsoft.com/office/officeart/2005/8/layout/lProcess2"/>
    <dgm:cxn modelId="{DFC4AB83-A114-4622-88AC-90B9418B652E}" type="presParOf" srcId="{E0389952-E280-4A22-81D2-5CE0D3A33724}" destId="{8829EBC5-9387-4E0B-AECF-08332C85A5F8}" srcOrd="1" destOrd="0" presId="urn:microsoft.com/office/officeart/2005/8/layout/lProcess2"/>
    <dgm:cxn modelId="{522B59A2-801D-44ED-B78F-0A8A141420BF}" type="presParOf" srcId="{E0389952-E280-4A22-81D2-5CE0D3A33724}" destId="{687CF070-B3E7-4A72-8D95-DA972059ECFF}" srcOrd="2" destOrd="0" presId="urn:microsoft.com/office/officeart/2005/8/layout/lProcess2"/>
    <dgm:cxn modelId="{DEFF75F9-7336-4DBB-B8AA-45D76DDD1C57}" type="presParOf" srcId="{687CF070-B3E7-4A72-8D95-DA972059ECFF}" destId="{976FCD08-33F6-4A2E-ADB9-2FA58C7289D8}" srcOrd="0" destOrd="0" presId="urn:microsoft.com/office/officeart/2005/8/layout/lProcess2"/>
    <dgm:cxn modelId="{4118FCD5-DD75-4B53-95CC-2125B3ABD3F7}" type="presParOf" srcId="{976FCD08-33F6-4A2E-ADB9-2FA58C7289D8}" destId="{45C1A74B-1C4E-44A1-B93E-3BF55FADD5A2}" srcOrd="0" destOrd="0" presId="urn:microsoft.com/office/officeart/2005/8/layout/lProcess2"/>
  </dgm:cxnLst>
  <dgm:bg>
    <a:solidFill>
      <a:srgbClr val="4F5E83"/>
    </a:solid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C7E6A-9019-4D08-A3F6-790D32271C37}">
      <dsp:nvSpPr>
        <dsp:cNvPr id="0" name=""/>
        <dsp:cNvSpPr/>
      </dsp:nvSpPr>
      <dsp:spPr>
        <a:xfrm>
          <a:off x="0" y="10987"/>
          <a:ext cx="10515600" cy="123929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F8A411-685D-4528-97F8-71BCC4B12EBC}">
      <dsp:nvSpPr>
        <dsp:cNvPr id="0" name=""/>
        <dsp:cNvSpPr/>
      </dsp:nvSpPr>
      <dsp:spPr>
        <a:xfrm>
          <a:off x="3" y="316398"/>
          <a:ext cx="1461612" cy="681613"/>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8720" t="-10368" r="18720" b="-10368"/>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2E8A7F-11E9-400B-BE1F-495AE2681823}">
      <dsp:nvSpPr>
        <dsp:cNvPr id="0" name=""/>
        <dsp:cNvSpPr/>
      </dsp:nvSpPr>
      <dsp:spPr>
        <a:xfrm>
          <a:off x="2289782" y="0"/>
          <a:ext cx="6929479" cy="1239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159" tIns="131159" rIns="131159" bIns="131159" numCol="1" spcCol="1270" anchor="ctr" anchorCtr="0">
          <a:noAutofit/>
        </a:bodyPr>
        <a:lstStyle/>
        <a:p>
          <a:pPr marL="0" lvl="0" indent="0" algn="l" defTabSz="1111250">
            <a:lnSpc>
              <a:spcPct val="100000"/>
            </a:lnSpc>
            <a:spcBef>
              <a:spcPct val="0"/>
            </a:spcBef>
            <a:spcAft>
              <a:spcPct val="35000"/>
            </a:spcAft>
            <a:buNone/>
          </a:pPr>
          <a:r>
            <a:rPr lang="en-GB" sz="2500" kern="1200" dirty="0"/>
            <a:t>Company Background</a:t>
          </a:r>
          <a:endParaRPr lang="en-US" sz="2500" kern="1200" dirty="0"/>
        </a:p>
      </dsp:txBody>
      <dsp:txXfrm>
        <a:off x="2289782" y="0"/>
        <a:ext cx="6929479" cy="1239298"/>
      </dsp:txXfrm>
    </dsp:sp>
    <dsp:sp modelId="{1A710F9A-1967-4AC9-8418-EFD306A4BF61}">
      <dsp:nvSpPr>
        <dsp:cNvPr id="0" name=""/>
        <dsp:cNvSpPr/>
      </dsp:nvSpPr>
      <dsp:spPr>
        <a:xfrm>
          <a:off x="0" y="1541953"/>
          <a:ext cx="10515600" cy="123929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DD91B2-1DC7-4D9D-A127-722DC84C68A8}">
      <dsp:nvSpPr>
        <dsp:cNvPr id="0" name=""/>
        <dsp:cNvSpPr/>
      </dsp:nvSpPr>
      <dsp:spPr>
        <a:xfrm>
          <a:off x="162309" y="1787844"/>
          <a:ext cx="1260467" cy="803786"/>
        </a:xfrm>
        <a:prstGeom prst="rect">
          <a:avLst/>
        </a:prstGeom>
        <a:blipFill dpi="0" rotWithShape="1">
          <a:blip xmlns:r="http://schemas.openxmlformats.org/officeDocument/2006/relationships"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l="17355" t="4495" r="17355" b="4495"/>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E64DBF-326D-4E91-B670-3745B2F3A550}">
      <dsp:nvSpPr>
        <dsp:cNvPr id="0" name=""/>
        <dsp:cNvSpPr/>
      </dsp:nvSpPr>
      <dsp:spPr>
        <a:xfrm>
          <a:off x="2310179" y="1570086"/>
          <a:ext cx="7758794" cy="1239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159" tIns="131159" rIns="131159" bIns="131159" numCol="1" spcCol="1270" anchor="ctr" anchorCtr="0">
          <a:noAutofit/>
        </a:bodyPr>
        <a:lstStyle/>
        <a:p>
          <a:pPr marL="0" lvl="0" indent="0" algn="l" defTabSz="1111250">
            <a:lnSpc>
              <a:spcPct val="100000"/>
            </a:lnSpc>
            <a:spcBef>
              <a:spcPct val="0"/>
            </a:spcBef>
            <a:spcAft>
              <a:spcPct val="35000"/>
            </a:spcAft>
            <a:buNone/>
          </a:pPr>
          <a:r>
            <a:rPr lang="en-US" sz="2500" kern="1200" dirty="0"/>
            <a:t>Solution Overview</a:t>
          </a:r>
        </a:p>
      </dsp:txBody>
      <dsp:txXfrm>
        <a:off x="2310179" y="1570086"/>
        <a:ext cx="7758794" cy="1239298"/>
      </dsp:txXfrm>
    </dsp:sp>
    <dsp:sp modelId="{F6B27C0C-6B3D-4B6D-9432-425712E74748}">
      <dsp:nvSpPr>
        <dsp:cNvPr id="0" name=""/>
        <dsp:cNvSpPr/>
      </dsp:nvSpPr>
      <dsp:spPr>
        <a:xfrm>
          <a:off x="0" y="3091076"/>
          <a:ext cx="10515600" cy="123929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0C0351-62BB-46EC-838B-C9C511B1F2BC}">
      <dsp:nvSpPr>
        <dsp:cNvPr id="0" name=""/>
        <dsp:cNvSpPr/>
      </dsp:nvSpPr>
      <dsp:spPr>
        <a:xfrm>
          <a:off x="260778" y="3338640"/>
          <a:ext cx="1007254" cy="772302"/>
        </a:xfrm>
        <a:prstGeom prst="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9148" t="2640" r="9148" b="2640"/>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39FD64-6F7F-455E-90EF-EAE4E3C5CBB6}">
      <dsp:nvSpPr>
        <dsp:cNvPr id="0" name=""/>
        <dsp:cNvSpPr/>
      </dsp:nvSpPr>
      <dsp:spPr>
        <a:xfrm>
          <a:off x="2282117" y="3105142"/>
          <a:ext cx="7871222" cy="1239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159" tIns="131159" rIns="131159" bIns="131159" numCol="1" spcCol="1270" anchor="ctr" anchorCtr="0">
          <a:noAutofit/>
        </a:bodyPr>
        <a:lstStyle/>
        <a:p>
          <a:pPr marL="0" lvl="0" indent="0" algn="l" defTabSz="1111250">
            <a:lnSpc>
              <a:spcPct val="100000"/>
            </a:lnSpc>
            <a:spcBef>
              <a:spcPct val="0"/>
            </a:spcBef>
            <a:spcAft>
              <a:spcPct val="35000"/>
            </a:spcAft>
            <a:buNone/>
          </a:pPr>
          <a:r>
            <a:rPr lang="en-US" sz="2500" kern="1200" dirty="0"/>
            <a:t>Live Demo</a:t>
          </a:r>
        </a:p>
      </dsp:txBody>
      <dsp:txXfrm>
        <a:off x="2282117" y="3105142"/>
        <a:ext cx="7871222" cy="123929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350EDE-4E58-4A6D-A6FB-B463A08F9990}">
      <dsp:nvSpPr>
        <dsp:cNvPr id="0" name=""/>
        <dsp:cNvSpPr/>
      </dsp:nvSpPr>
      <dsp:spPr>
        <a:xfrm>
          <a:off x="2245886" y="263552"/>
          <a:ext cx="3942203" cy="3909899"/>
        </a:xfrm>
        <a:prstGeom prst="pie">
          <a:avLst>
            <a:gd name="adj1" fmla="val 16200000"/>
            <a:gd name="adj2" fmla="val 18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ts val="0"/>
            </a:spcAft>
            <a:buNone/>
          </a:pPr>
          <a:r>
            <a:rPr lang="en-US" altLang="zh-CN" sz="2300" kern="1200" dirty="0"/>
            <a:t>Employee Portal</a:t>
          </a:r>
          <a:endParaRPr lang="en-US" sz="2300" kern="1200" dirty="0"/>
        </a:p>
      </dsp:txBody>
      <dsp:txXfrm>
        <a:off x="4389224" y="985021"/>
        <a:ext cx="1337533" cy="1303299"/>
      </dsp:txXfrm>
    </dsp:sp>
    <dsp:sp modelId="{72B62ACF-4417-4121-B758-09AC1612E47B}">
      <dsp:nvSpPr>
        <dsp:cNvPr id="0" name=""/>
        <dsp:cNvSpPr/>
      </dsp:nvSpPr>
      <dsp:spPr>
        <a:xfrm>
          <a:off x="2023604" y="427570"/>
          <a:ext cx="3929824" cy="3929824"/>
        </a:xfrm>
        <a:prstGeom prst="pie">
          <a:avLst>
            <a:gd name="adj1" fmla="val 1800000"/>
            <a:gd name="adj2" fmla="val 9000000"/>
          </a:avLst>
        </a:prstGeom>
        <a:solidFill>
          <a:schemeClr val="accent5">
            <a:hueOff val="65456"/>
            <a:satOff val="0"/>
            <a:lumOff val="-3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ts val="600"/>
            </a:spcAft>
            <a:buNone/>
          </a:pPr>
          <a:r>
            <a:rPr lang="en-US" altLang="zh-CN" sz="2400" kern="1200" dirty="0"/>
            <a:t>CRM</a:t>
          </a:r>
        </a:p>
      </dsp:txBody>
      <dsp:txXfrm>
        <a:off x="3099628" y="2907102"/>
        <a:ext cx="1777777" cy="1216374"/>
      </dsp:txXfrm>
    </dsp:sp>
    <dsp:sp modelId="{F032C5B9-9DCF-4375-95E9-78D6EDB0C27B}">
      <dsp:nvSpPr>
        <dsp:cNvPr id="0" name=""/>
        <dsp:cNvSpPr/>
      </dsp:nvSpPr>
      <dsp:spPr>
        <a:xfrm>
          <a:off x="2022897" y="427767"/>
          <a:ext cx="3929824" cy="3929824"/>
        </a:xfrm>
        <a:prstGeom prst="pie">
          <a:avLst>
            <a:gd name="adj1" fmla="val 9000000"/>
            <a:gd name="adj2" fmla="val 16200000"/>
          </a:avLst>
        </a:prstGeom>
        <a:solidFill>
          <a:schemeClr val="accent5">
            <a:hueOff val="130912"/>
            <a:satOff val="0"/>
            <a:lumOff val="-72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ts val="0"/>
            </a:spcAft>
            <a:buNone/>
          </a:pPr>
          <a:r>
            <a:rPr lang="en-US" sz="2400" kern="1200" dirty="0"/>
            <a:t>Finance</a:t>
          </a:r>
        </a:p>
        <a:p>
          <a:pPr marL="0" lvl="0" indent="0" algn="ctr" defTabSz="1066800">
            <a:lnSpc>
              <a:spcPct val="90000"/>
            </a:lnSpc>
            <a:spcBef>
              <a:spcPct val="0"/>
            </a:spcBef>
            <a:spcAft>
              <a:spcPts val="0"/>
            </a:spcAft>
            <a:buNone/>
          </a:pPr>
          <a:r>
            <a:rPr lang="en-US" sz="2000" kern="1200" dirty="0"/>
            <a:t>(Sage)</a:t>
          </a:r>
        </a:p>
      </dsp:txBody>
      <dsp:txXfrm>
        <a:off x="2443950" y="1199697"/>
        <a:ext cx="1333333" cy="130994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00E20B-2BC1-4D9A-BA5B-F5A4E877A81C}">
      <dsp:nvSpPr>
        <dsp:cNvPr id="0" name=""/>
        <dsp:cNvSpPr/>
      </dsp:nvSpPr>
      <dsp:spPr>
        <a:xfrm rot="16200000">
          <a:off x="972645" y="1146512"/>
          <a:ext cx="2655183" cy="1837398"/>
        </a:xfrm>
        <a:prstGeom prst="round2SameRect">
          <a:avLst>
            <a:gd name="adj1" fmla="val 16670"/>
            <a:gd name="adj2" fmla="val 0"/>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77800" rIns="160020" bIns="177800" numCol="1" spcCol="1270" anchor="t" anchorCtr="0">
          <a:noAutofit/>
        </a:bodyPr>
        <a:lstStyle/>
        <a:p>
          <a:pPr marL="0" lvl="0" indent="0" algn="ctr" defTabSz="1244600">
            <a:lnSpc>
              <a:spcPct val="90000"/>
            </a:lnSpc>
            <a:spcBef>
              <a:spcPct val="0"/>
            </a:spcBef>
            <a:spcAft>
              <a:spcPct val="35000"/>
            </a:spcAft>
            <a:buNone/>
          </a:pPr>
          <a:endParaRPr lang="en-US" altLang="zh-CN" sz="2800" b="1" kern="1200" dirty="0"/>
        </a:p>
        <a:p>
          <a:pPr marL="0" lvl="0" indent="0" algn="ctr" defTabSz="1244600">
            <a:lnSpc>
              <a:spcPct val="90000"/>
            </a:lnSpc>
            <a:spcBef>
              <a:spcPct val="0"/>
            </a:spcBef>
            <a:spcAft>
              <a:spcPct val="35000"/>
            </a:spcAft>
            <a:buNone/>
          </a:pPr>
          <a:endParaRPr lang="en-US" altLang="zh-CN" sz="2000" b="1" kern="1200" dirty="0"/>
        </a:p>
        <a:p>
          <a:pPr marL="0" lvl="0" indent="0" algn="ctr" defTabSz="1244600">
            <a:lnSpc>
              <a:spcPct val="90000"/>
            </a:lnSpc>
            <a:spcBef>
              <a:spcPct val="0"/>
            </a:spcBef>
            <a:spcAft>
              <a:spcPct val="35000"/>
            </a:spcAft>
            <a:buNone/>
          </a:pPr>
          <a:r>
            <a:rPr lang="en-US" altLang="zh-CN" sz="2000" b="1" kern="1200" dirty="0"/>
            <a:t>Employee  Portal</a:t>
          </a:r>
          <a:endParaRPr lang="en-US" sz="2000" b="1" kern="1200" dirty="0"/>
        </a:p>
      </dsp:txBody>
      <dsp:txXfrm rot="5400000">
        <a:off x="1471249" y="827330"/>
        <a:ext cx="1747687" cy="2475761"/>
      </dsp:txXfrm>
    </dsp:sp>
    <dsp:sp modelId="{730C55BC-48D2-48F9-A109-2B9C507E0621}">
      <dsp:nvSpPr>
        <dsp:cNvPr id="0" name=""/>
        <dsp:cNvSpPr/>
      </dsp:nvSpPr>
      <dsp:spPr>
        <a:xfrm rot="5400000">
          <a:off x="2917375" y="1144841"/>
          <a:ext cx="2655183" cy="1840740"/>
        </a:xfrm>
        <a:prstGeom prst="round2SameRect">
          <a:avLst>
            <a:gd name="adj1" fmla="val 16670"/>
            <a:gd name="adj2" fmla="val 0"/>
          </a:avLst>
        </a:prstGeom>
        <a:solidFill>
          <a:schemeClr val="accent5">
            <a:tint val="50000"/>
            <a:hueOff val="2746"/>
            <a:satOff val="-3983"/>
            <a:lumOff val="158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77800" rIns="106680" bIns="177800" numCol="1" spcCol="1270" anchor="t" anchorCtr="0">
          <a:noAutofit/>
        </a:bodyPr>
        <a:lstStyle/>
        <a:p>
          <a:pPr marL="0" lvl="0" indent="0" algn="ctr" defTabSz="1244600">
            <a:lnSpc>
              <a:spcPct val="90000"/>
            </a:lnSpc>
            <a:spcBef>
              <a:spcPct val="0"/>
            </a:spcBef>
            <a:spcAft>
              <a:spcPct val="35000"/>
            </a:spcAft>
            <a:buNone/>
          </a:pPr>
          <a:endParaRPr lang="en-US" altLang="zh-CN" sz="2800" b="1" kern="1200" dirty="0"/>
        </a:p>
        <a:p>
          <a:pPr marL="0" lvl="0" indent="0" algn="ctr" defTabSz="1244600">
            <a:lnSpc>
              <a:spcPct val="90000"/>
            </a:lnSpc>
            <a:spcBef>
              <a:spcPct val="0"/>
            </a:spcBef>
            <a:spcAft>
              <a:spcPct val="35000"/>
            </a:spcAft>
            <a:buNone/>
          </a:pPr>
          <a:endParaRPr lang="en-US" altLang="zh-CN" sz="2000" b="1" kern="1200" dirty="0"/>
        </a:p>
        <a:p>
          <a:pPr marL="0" lvl="0" indent="0" algn="ctr" defTabSz="1244600">
            <a:lnSpc>
              <a:spcPct val="90000"/>
            </a:lnSpc>
            <a:spcBef>
              <a:spcPct val="0"/>
            </a:spcBef>
            <a:spcAft>
              <a:spcPct val="35000"/>
            </a:spcAft>
            <a:buNone/>
          </a:pPr>
          <a:r>
            <a:rPr lang="en-US" altLang="zh-CN" sz="2000" b="1" kern="1200" dirty="0"/>
            <a:t>Backend Application</a:t>
          </a:r>
          <a:endParaRPr lang="en-US" sz="2000" b="1" kern="1200" dirty="0"/>
        </a:p>
      </dsp:txBody>
      <dsp:txXfrm rot="-5400000">
        <a:off x="3324596" y="827494"/>
        <a:ext cx="1750866" cy="2475435"/>
      </dsp:txXfrm>
    </dsp:sp>
    <dsp:sp modelId="{18F4D29F-514E-4348-B91C-4D7F1D95AA46}">
      <dsp:nvSpPr>
        <dsp:cNvPr id="0" name=""/>
        <dsp:cNvSpPr/>
      </dsp:nvSpPr>
      <dsp:spPr>
        <a:xfrm>
          <a:off x="2548523" y="0"/>
          <a:ext cx="1696277" cy="1696195"/>
        </a:xfrm>
        <a:prstGeom prst="circularArrow">
          <a:avLst>
            <a:gd name="adj1" fmla="val 12500"/>
            <a:gd name="adj2" fmla="val 1142322"/>
            <a:gd name="adj3" fmla="val 20457678"/>
            <a:gd name="adj4" fmla="val 10800000"/>
            <a:gd name="adj5" fmla="val 125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E2FCBB-BF17-4621-945A-9BB8FF9F5F29}">
      <dsp:nvSpPr>
        <dsp:cNvPr id="0" name=""/>
        <dsp:cNvSpPr/>
      </dsp:nvSpPr>
      <dsp:spPr>
        <a:xfrm rot="10800000">
          <a:off x="2548523" y="2433814"/>
          <a:ext cx="1696277" cy="1696195"/>
        </a:xfrm>
        <a:prstGeom prst="circularArrow">
          <a:avLst>
            <a:gd name="adj1" fmla="val 12500"/>
            <a:gd name="adj2" fmla="val 1142322"/>
            <a:gd name="adj3" fmla="val 20457678"/>
            <a:gd name="adj4" fmla="val 10800000"/>
            <a:gd name="adj5" fmla="val 12500"/>
          </a:avLst>
        </a:prstGeom>
        <a:solidFill>
          <a:schemeClr val="accent5">
            <a:hueOff val="130912"/>
            <a:satOff val="0"/>
            <a:lumOff val="-72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F18790-250C-4C14-BB90-0E5ACDEB523A}">
      <dsp:nvSpPr>
        <dsp:cNvPr id="0" name=""/>
        <dsp:cNvSpPr/>
      </dsp:nvSpPr>
      <dsp:spPr>
        <a:xfrm>
          <a:off x="5074" y="825713"/>
          <a:ext cx="2218749" cy="94086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ts val="0"/>
            </a:spcAft>
            <a:buNone/>
          </a:pPr>
          <a:r>
            <a:rPr lang="en-US" sz="2500" kern="1200" dirty="0"/>
            <a:t>Raising</a:t>
          </a:r>
        </a:p>
        <a:p>
          <a:pPr marL="0" lvl="0" indent="0" algn="ctr" defTabSz="1111250">
            <a:lnSpc>
              <a:spcPct val="90000"/>
            </a:lnSpc>
            <a:spcBef>
              <a:spcPct val="0"/>
            </a:spcBef>
            <a:spcAft>
              <a:spcPts val="0"/>
            </a:spcAft>
            <a:buNone/>
          </a:pPr>
          <a:r>
            <a:rPr lang="en-US" sz="2500" kern="1200" dirty="0"/>
            <a:t>Requirement</a:t>
          </a:r>
        </a:p>
      </dsp:txBody>
      <dsp:txXfrm>
        <a:off x="32631" y="853270"/>
        <a:ext cx="2163635" cy="885746"/>
      </dsp:txXfrm>
    </dsp:sp>
    <dsp:sp modelId="{FCE845A2-4DEB-440F-99A0-ACC59AD4527B}">
      <dsp:nvSpPr>
        <dsp:cNvPr id="0" name=""/>
        <dsp:cNvSpPr/>
      </dsp:nvSpPr>
      <dsp:spPr>
        <a:xfrm>
          <a:off x="2445699" y="1021019"/>
          <a:ext cx="470374" cy="55024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445699" y="1131069"/>
        <a:ext cx="329262" cy="330149"/>
      </dsp:txXfrm>
    </dsp:sp>
    <dsp:sp modelId="{90D97C52-7A9B-4C9C-98DA-8C70A40046AD}">
      <dsp:nvSpPr>
        <dsp:cNvPr id="0" name=""/>
        <dsp:cNvSpPr/>
      </dsp:nvSpPr>
      <dsp:spPr>
        <a:xfrm>
          <a:off x="3111324" y="825713"/>
          <a:ext cx="2218749" cy="94086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ts val="0"/>
            </a:spcAft>
            <a:buNone/>
          </a:pPr>
          <a:r>
            <a:rPr lang="en-US" sz="2500" kern="1200" dirty="0"/>
            <a:t>Getting</a:t>
          </a:r>
        </a:p>
        <a:p>
          <a:pPr marL="0" lvl="0" indent="0" algn="ctr" defTabSz="1111250">
            <a:lnSpc>
              <a:spcPct val="90000"/>
            </a:lnSpc>
            <a:spcBef>
              <a:spcPct val="0"/>
            </a:spcBef>
            <a:spcAft>
              <a:spcPts val="0"/>
            </a:spcAft>
            <a:buNone/>
          </a:pPr>
          <a:r>
            <a:rPr lang="en-US" sz="2500" kern="1200" dirty="0"/>
            <a:t>Quotes</a:t>
          </a:r>
        </a:p>
      </dsp:txBody>
      <dsp:txXfrm>
        <a:off x="3138881" y="853270"/>
        <a:ext cx="2163635" cy="885746"/>
      </dsp:txXfrm>
    </dsp:sp>
    <dsp:sp modelId="{E1980A21-20A8-4B9E-8874-9DDFD933A1F9}">
      <dsp:nvSpPr>
        <dsp:cNvPr id="0" name=""/>
        <dsp:cNvSpPr/>
      </dsp:nvSpPr>
      <dsp:spPr>
        <a:xfrm>
          <a:off x="5551949" y="1021019"/>
          <a:ext cx="470374" cy="55024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551949" y="1131069"/>
        <a:ext cx="329262" cy="330149"/>
      </dsp:txXfrm>
    </dsp:sp>
    <dsp:sp modelId="{867F2929-BFAF-4BFD-8554-E37107313B5D}">
      <dsp:nvSpPr>
        <dsp:cNvPr id="0" name=""/>
        <dsp:cNvSpPr/>
      </dsp:nvSpPr>
      <dsp:spPr>
        <a:xfrm>
          <a:off x="6217573" y="825713"/>
          <a:ext cx="2218749" cy="94086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ts val="0"/>
            </a:spcAft>
            <a:buNone/>
          </a:pPr>
          <a:r>
            <a:rPr lang="en-US" sz="2500" kern="1200" dirty="0"/>
            <a:t>Purchasing</a:t>
          </a:r>
        </a:p>
        <a:p>
          <a:pPr marL="0" lvl="0" indent="0" algn="ctr" defTabSz="1111250">
            <a:lnSpc>
              <a:spcPct val="90000"/>
            </a:lnSpc>
            <a:spcBef>
              <a:spcPct val="0"/>
            </a:spcBef>
            <a:spcAft>
              <a:spcPts val="0"/>
            </a:spcAft>
            <a:buNone/>
          </a:pPr>
          <a:r>
            <a:rPr lang="en-US" sz="2500" kern="1200" dirty="0"/>
            <a:t>Goods</a:t>
          </a:r>
        </a:p>
      </dsp:txBody>
      <dsp:txXfrm>
        <a:off x="6245130" y="853270"/>
        <a:ext cx="2163635" cy="885746"/>
      </dsp:txXfrm>
    </dsp:sp>
    <dsp:sp modelId="{8260208B-DAD9-42FF-A8F1-F60799986790}">
      <dsp:nvSpPr>
        <dsp:cNvPr id="0" name=""/>
        <dsp:cNvSpPr/>
      </dsp:nvSpPr>
      <dsp:spPr>
        <a:xfrm>
          <a:off x="8658198" y="1021019"/>
          <a:ext cx="470374" cy="55024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8658198" y="1131069"/>
        <a:ext cx="329262" cy="330149"/>
      </dsp:txXfrm>
    </dsp:sp>
    <dsp:sp modelId="{38396A83-A948-41FA-A3D7-4C2900061510}">
      <dsp:nvSpPr>
        <dsp:cNvPr id="0" name=""/>
        <dsp:cNvSpPr/>
      </dsp:nvSpPr>
      <dsp:spPr>
        <a:xfrm>
          <a:off x="9323823" y="825713"/>
          <a:ext cx="2218749" cy="94086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ts val="0"/>
            </a:spcAft>
            <a:buNone/>
          </a:pPr>
          <a:endParaRPr lang="en-US" sz="600" kern="1200" dirty="0"/>
        </a:p>
        <a:p>
          <a:pPr marL="0" lvl="0" indent="0" algn="ctr" defTabSz="266700">
            <a:lnSpc>
              <a:spcPct val="90000"/>
            </a:lnSpc>
            <a:spcBef>
              <a:spcPct val="0"/>
            </a:spcBef>
            <a:spcAft>
              <a:spcPts val="0"/>
            </a:spcAft>
            <a:buNone/>
          </a:pPr>
          <a:r>
            <a:rPr lang="en-US" sz="2000" kern="1200" dirty="0"/>
            <a:t>Goods Receiving</a:t>
          </a:r>
        </a:p>
        <a:p>
          <a:pPr marL="0" lvl="0" indent="0" algn="ctr" defTabSz="266700">
            <a:lnSpc>
              <a:spcPct val="90000"/>
            </a:lnSpc>
            <a:spcBef>
              <a:spcPct val="0"/>
            </a:spcBef>
            <a:spcAft>
              <a:spcPts val="0"/>
            </a:spcAft>
            <a:buNone/>
          </a:pPr>
          <a:r>
            <a:rPr lang="en-US" sz="2000" kern="1200" dirty="0"/>
            <a:t>&amp; Invoicing</a:t>
          </a:r>
        </a:p>
        <a:p>
          <a:pPr marL="0" lvl="0" indent="0" algn="ctr" defTabSz="266700">
            <a:lnSpc>
              <a:spcPct val="90000"/>
            </a:lnSpc>
            <a:spcBef>
              <a:spcPct val="0"/>
            </a:spcBef>
            <a:spcAft>
              <a:spcPts val="0"/>
            </a:spcAft>
            <a:buNone/>
          </a:pPr>
          <a:endParaRPr lang="en-US" sz="1400" kern="1200" dirty="0"/>
        </a:p>
      </dsp:txBody>
      <dsp:txXfrm>
        <a:off x="9351380" y="853270"/>
        <a:ext cx="2163635" cy="88574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F18790-250C-4C14-BB90-0E5ACDEB523A}">
      <dsp:nvSpPr>
        <dsp:cNvPr id="0" name=""/>
        <dsp:cNvSpPr/>
      </dsp:nvSpPr>
      <dsp:spPr>
        <a:xfrm>
          <a:off x="751" y="132636"/>
          <a:ext cx="1603582" cy="67305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ts val="0"/>
            </a:spcAft>
            <a:buNone/>
          </a:pPr>
          <a:r>
            <a:rPr lang="en-US" altLang="zh-CN" sz="2000" kern="1200" dirty="0"/>
            <a:t>Staff</a:t>
          </a:r>
          <a:endParaRPr lang="en-US" sz="2400" kern="1200" dirty="0"/>
        </a:p>
        <a:p>
          <a:pPr marL="0" lvl="0" indent="0" algn="ctr" defTabSz="889000">
            <a:lnSpc>
              <a:spcPct val="90000"/>
            </a:lnSpc>
            <a:spcBef>
              <a:spcPct val="0"/>
            </a:spcBef>
            <a:spcAft>
              <a:spcPts val="0"/>
            </a:spcAft>
            <a:buNone/>
          </a:pPr>
          <a:r>
            <a:rPr lang="en-US" sz="1400" kern="1200" dirty="0">
              <a:solidFill>
                <a:schemeClr val="accent3">
                  <a:lumMod val="20000"/>
                  <a:lumOff val="80000"/>
                </a:schemeClr>
              </a:solidFill>
            </a:rPr>
            <a:t>(Linda - 100030)</a:t>
          </a:r>
        </a:p>
      </dsp:txBody>
      <dsp:txXfrm>
        <a:off x="20464" y="152349"/>
        <a:ext cx="1564156" cy="633626"/>
      </dsp:txXfrm>
    </dsp:sp>
    <dsp:sp modelId="{FCE845A2-4DEB-440F-99A0-ACC59AD4527B}">
      <dsp:nvSpPr>
        <dsp:cNvPr id="0" name=""/>
        <dsp:cNvSpPr/>
      </dsp:nvSpPr>
      <dsp:spPr>
        <a:xfrm>
          <a:off x="1764881" y="270318"/>
          <a:ext cx="340358" cy="39768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1764881" y="349856"/>
        <a:ext cx="238251" cy="238612"/>
      </dsp:txXfrm>
    </dsp:sp>
    <dsp:sp modelId="{90D97C52-7A9B-4C9C-98DA-8C70A40046AD}">
      <dsp:nvSpPr>
        <dsp:cNvPr id="0" name=""/>
        <dsp:cNvSpPr/>
      </dsp:nvSpPr>
      <dsp:spPr>
        <a:xfrm>
          <a:off x="2246520" y="132636"/>
          <a:ext cx="1603582" cy="673052"/>
        </a:xfrm>
        <a:prstGeom prst="roundRect">
          <a:avLst>
            <a:gd name="adj" fmla="val 10000"/>
          </a:avLst>
        </a:prstGeom>
        <a:solidFill>
          <a:srgbClr val="004B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ts val="0"/>
            </a:spcAft>
            <a:buNone/>
          </a:pPr>
          <a:r>
            <a:rPr lang="en-US" sz="2000" kern="1200" dirty="0"/>
            <a:t>Manager</a:t>
          </a:r>
          <a:endParaRPr lang="en-US" sz="2400" kern="1200" dirty="0"/>
        </a:p>
        <a:p>
          <a:pPr marL="0" lvl="0" indent="0" algn="ctr" defTabSz="889000">
            <a:lnSpc>
              <a:spcPct val="90000"/>
            </a:lnSpc>
            <a:spcBef>
              <a:spcPct val="0"/>
            </a:spcBef>
            <a:spcAft>
              <a:spcPts val="0"/>
            </a:spcAft>
            <a:buNone/>
          </a:pPr>
          <a:r>
            <a:rPr lang="en-US" sz="1400" kern="1200" dirty="0">
              <a:solidFill>
                <a:schemeClr val="accent3">
                  <a:lumMod val="20000"/>
                  <a:lumOff val="80000"/>
                </a:schemeClr>
              </a:solidFill>
            </a:rPr>
            <a:t>(</a:t>
          </a:r>
          <a:r>
            <a:rPr lang="en-US" altLang="zh-CN" sz="1400" kern="1200" dirty="0">
              <a:solidFill>
                <a:schemeClr val="accent3">
                  <a:lumMod val="20000"/>
                  <a:lumOff val="80000"/>
                </a:schemeClr>
              </a:solidFill>
            </a:rPr>
            <a:t>Monica - 100020</a:t>
          </a:r>
          <a:r>
            <a:rPr lang="en-US" sz="1400" kern="1200" dirty="0">
              <a:solidFill>
                <a:schemeClr val="accent3">
                  <a:lumMod val="20000"/>
                  <a:lumOff val="80000"/>
                </a:schemeClr>
              </a:solidFill>
            </a:rPr>
            <a:t>)</a:t>
          </a:r>
        </a:p>
      </dsp:txBody>
      <dsp:txXfrm>
        <a:off x="2266233" y="152349"/>
        <a:ext cx="1564156" cy="63362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F18790-250C-4C14-BB90-0E5ACDEB523A}">
      <dsp:nvSpPr>
        <dsp:cNvPr id="0" name=""/>
        <dsp:cNvSpPr/>
      </dsp:nvSpPr>
      <dsp:spPr>
        <a:xfrm>
          <a:off x="101252" y="58177"/>
          <a:ext cx="1839369" cy="676652"/>
        </a:xfrm>
        <a:prstGeom prst="roundRect">
          <a:avLst>
            <a:gd name="adj" fmla="val 10000"/>
          </a:avLst>
        </a:prstGeom>
        <a:solidFill>
          <a:srgbClr val="230E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ts val="0"/>
            </a:spcAft>
            <a:buNone/>
          </a:pPr>
          <a:r>
            <a:rPr lang="en-US" altLang="zh-CN" sz="2000" kern="1200" dirty="0"/>
            <a:t>Purchaser</a:t>
          </a:r>
          <a:endParaRPr lang="en-US" altLang="zh-CN" sz="2400" kern="1200" dirty="0"/>
        </a:p>
        <a:p>
          <a:pPr marL="0" lvl="0" indent="0" algn="ctr" defTabSz="889000">
            <a:lnSpc>
              <a:spcPct val="90000"/>
            </a:lnSpc>
            <a:spcBef>
              <a:spcPct val="0"/>
            </a:spcBef>
            <a:spcAft>
              <a:spcPts val="0"/>
            </a:spcAft>
            <a:buNone/>
          </a:pPr>
          <a:r>
            <a:rPr lang="en-US" sz="1400" kern="1200" dirty="0">
              <a:solidFill>
                <a:schemeClr val="accent3">
                  <a:lumMod val="20000"/>
                  <a:lumOff val="80000"/>
                </a:schemeClr>
              </a:solidFill>
            </a:rPr>
            <a:t>(Purchaser 100040)</a:t>
          </a:r>
        </a:p>
      </dsp:txBody>
      <dsp:txXfrm>
        <a:off x="121070" y="77995"/>
        <a:ext cx="1799733" cy="637016"/>
      </dsp:txXfrm>
    </dsp:sp>
    <dsp:sp modelId="{FCE845A2-4DEB-440F-99A0-ACC59AD4527B}">
      <dsp:nvSpPr>
        <dsp:cNvPr id="0" name=""/>
        <dsp:cNvSpPr/>
      </dsp:nvSpPr>
      <dsp:spPr>
        <a:xfrm rot="21452">
          <a:off x="2096410" y="252391"/>
          <a:ext cx="349457" cy="40233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2096411" y="332531"/>
        <a:ext cx="244620" cy="241402"/>
      </dsp:txXfrm>
    </dsp:sp>
    <dsp:sp modelId="{90D97C52-7A9B-4C9C-98DA-8C70A40046AD}">
      <dsp:nvSpPr>
        <dsp:cNvPr id="0" name=""/>
        <dsp:cNvSpPr/>
      </dsp:nvSpPr>
      <dsp:spPr>
        <a:xfrm>
          <a:off x="2506506" y="73186"/>
          <a:ext cx="1839369" cy="676652"/>
        </a:xfrm>
        <a:prstGeom prst="roundRect">
          <a:avLst>
            <a:gd name="adj" fmla="val 10000"/>
          </a:avLst>
        </a:prstGeom>
        <a:solidFill>
          <a:srgbClr val="230E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ts val="0"/>
            </a:spcAft>
            <a:buNone/>
          </a:pPr>
          <a:r>
            <a:rPr lang="en-US" altLang="zh-CN" sz="2000" kern="1200" dirty="0"/>
            <a:t>General Mgr.</a:t>
          </a:r>
        </a:p>
        <a:p>
          <a:pPr marL="0" lvl="0" indent="0" algn="ctr" defTabSz="889000">
            <a:lnSpc>
              <a:spcPct val="90000"/>
            </a:lnSpc>
            <a:spcBef>
              <a:spcPct val="0"/>
            </a:spcBef>
            <a:spcAft>
              <a:spcPts val="0"/>
            </a:spcAft>
            <a:buNone/>
          </a:pPr>
          <a:r>
            <a:rPr lang="en-US" altLang="zh-CN" sz="1400" kern="1200" dirty="0"/>
            <a:t>(100070)</a:t>
          </a:r>
        </a:p>
      </dsp:txBody>
      <dsp:txXfrm>
        <a:off x="2526324" y="93004"/>
        <a:ext cx="1799733" cy="63701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F18790-250C-4C14-BB90-0E5ACDEB523A}">
      <dsp:nvSpPr>
        <dsp:cNvPr id="0" name=""/>
        <dsp:cNvSpPr/>
      </dsp:nvSpPr>
      <dsp:spPr>
        <a:xfrm>
          <a:off x="5074" y="825713"/>
          <a:ext cx="2218749" cy="94086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ts val="0"/>
            </a:spcAft>
            <a:buNone/>
          </a:pPr>
          <a:r>
            <a:rPr lang="en-US" sz="2100" kern="1200" dirty="0"/>
            <a:t>PO </a:t>
          </a:r>
        </a:p>
        <a:p>
          <a:pPr marL="0" lvl="0" indent="0" algn="ctr" defTabSz="933450">
            <a:lnSpc>
              <a:spcPct val="90000"/>
            </a:lnSpc>
            <a:spcBef>
              <a:spcPct val="0"/>
            </a:spcBef>
            <a:spcAft>
              <a:spcPts val="0"/>
            </a:spcAft>
            <a:buNone/>
          </a:pPr>
          <a:r>
            <a:rPr lang="en-US" sz="2100" kern="1200" dirty="0"/>
            <a:t>Request</a:t>
          </a:r>
        </a:p>
      </dsp:txBody>
      <dsp:txXfrm>
        <a:off x="32631" y="853270"/>
        <a:ext cx="2163635" cy="885746"/>
      </dsp:txXfrm>
    </dsp:sp>
    <dsp:sp modelId="{FCE845A2-4DEB-440F-99A0-ACC59AD4527B}">
      <dsp:nvSpPr>
        <dsp:cNvPr id="0" name=""/>
        <dsp:cNvSpPr/>
      </dsp:nvSpPr>
      <dsp:spPr>
        <a:xfrm>
          <a:off x="2445699" y="1021019"/>
          <a:ext cx="470374" cy="55024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2445699" y="1131069"/>
        <a:ext cx="329262" cy="330149"/>
      </dsp:txXfrm>
    </dsp:sp>
    <dsp:sp modelId="{90D97C52-7A9B-4C9C-98DA-8C70A40046AD}">
      <dsp:nvSpPr>
        <dsp:cNvPr id="0" name=""/>
        <dsp:cNvSpPr/>
      </dsp:nvSpPr>
      <dsp:spPr>
        <a:xfrm>
          <a:off x="3111324" y="825713"/>
          <a:ext cx="2218749" cy="94086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ts val="0"/>
            </a:spcAft>
            <a:buNone/>
          </a:pPr>
          <a:r>
            <a:rPr lang="en-US" sz="2100" kern="1200" dirty="0"/>
            <a:t>Sage 300</a:t>
          </a:r>
        </a:p>
        <a:p>
          <a:pPr marL="0" lvl="0" indent="0" algn="ctr" defTabSz="933450">
            <a:lnSpc>
              <a:spcPct val="90000"/>
            </a:lnSpc>
            <a:spcBef>
              <a:spcPct val="0"/>
            </a:spcBef>
            <a:spcAft>
              <a:spcPts val="0"/>
            </a:spcAft>
            <a:buNone/>
          </a:pPr>
          <a:r>
            <a:rPr lang="en-US" sz="2100" kern="1200" dirty="0"/>
            <a:t>Purchase Order</a:t>
          </a:r>
        </a:p>
      </dsp:txBody>
      <dsp:txXfrm>
        <a:off x="3138881" y="853270"/>
        <a:ext cx="2163635" cy="885746"/>
      </dsp:txXfrm>
    </dsp:sp>
    <dsp:sp modelId="{E1980A21-20A8-4B9E-8874-9DDFD933A1F9}">
      <dsp:nvSpPr>
        <dsp:cNvPr id="0" name=""/>
        <dsp:cNvSpPr/>
      </dsp:nvSpPr>
      <dsp:spPr>
        <a:xfrm>
          <a:off x="5551949" y="1021019"/>
          <a:ext cx="470374" cy="55024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551949" y="1131069"/>
        <a:ext cx="329262" cy="330149"/>
      </dsp:txXfrm>
    </dsp:sp>
    <dsp:sp modelId="{867F2929-BFAF-4BFD-8554-E37107313B5D}">
      <dsp:nvSpPr>
        <dsp:cNvPr id="0" name=""/>
        <dsp:cNvSpPr/>
      </dsp:nvSpPr>
      <dsp:spPr>
        <a:xfrm>
          <a:off x="6217573" y="825713"/>
          <a:ext cx="2218749" cy="94086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ts val="0"/>
            </a:spcAft>
            <a:buNone/>
          </a:pPr>
          <a:r>
            <a:rPr lang="en-US" sz="2100" kern="1200" dirty="0"/>
            <a:t>Supplier</a:t>
          </a:r>
        </a:p>
      </dsp:txBody>
      <dsp:txXfrm>
        <a:off x="6245130" y="853270"/>
        <a:ext cx="2163635" cy="885746"/>
      </dsp:txXfrm>
    </dsp:sp>
    <dsp:sp modelId="{196EA268-A52A-413A-83EB-0FDF8D5BE49F}">
      <dsp:nvSpPr>
        <dsp:cNvPr id="0" name=""/>
        <dsp:cNvSpPr/>
      </dsp:nvSpPr>
      <dsp:spPr>
        <a:xfrm>
          <a:off x="8658198" y="1021019"/>
          <a:ext cx="470374" cy="55024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8658198" y="1131069"/>
        <a:ext cx="329262" cy="330149"/>
      </dsp:txXfrm>
    </dsp:sp>
    <dsp:sp modelId="{A2865105-6CE6-48F2-8163-8FEF36F63B65}">
      <dsp:nvSpPr>
        <dsp:cNvPr id="0" name=""/>
        <dsp:cNvSpPr/>
      </dsp:nvSpPr>
      <dsp:spPr>
        <a:xfrm>
          <a:off x="9323823" y="825713"/>
          <a:ext cx="2218749" cy="94086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Goods receiving</a:t>
          </a:r>
        </a:p>
        <a:p>
          <a:pPr marL="0" lvl="0" indent="0" algn="ctr" defTabSz="933450">
            <a:lnSpc>
              <a:spcPct val="90000"/>
            </a:lnSpc>
            <a:spcBef>
              <a:spcPct val="0"/>
            </a:spcBef>
            <a:spcAft>
              <a:spcPct val="35000"/>
            </a:spcAft>
            <a:buNone/>
          </a:pPr>
          <a:r>
            <a:rPr lang="en-US" sz="2100" kern="1200" dirty="0"/>
            <a:t>&amp; Invoicing</a:t>
          </a:r>
        </a:p>
      </dsp:txBody>
      <dsp:txXfrm>
        <a:off x="9351380" y="853270"/>
        <a:ext cx="2163635" cy="88574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1093F-1B06-4A99-B321-17A89C718B65}">
      <dsp:nvSpPr>
        <dsp:cNvPr id="0" name=""/>
        <dsp:cNvSpPr/>
      </dsp:nvSpPr>
      <dsp:spPr>
        <a:xfrm>
          <a:off x="8632771" y="806444"/>
          <a:ext cx="2114421" cy="2114529"/>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E8819A-DC1E-4261-8052-8DCC1E5E7411}">
      <dsp:nvSpPr>
        <dsp:cNvPr id="0" name=""/>
        <dsp:cNvSpPr/>
      </dsp:nvSpPr>
      <dsp:spPr>
        <a:xfrm>
          <a:off x="8703494" y="876941"/>
          <a:ext cx="1973882" cy="1973535"/>
        </a:xfrm>
        <a:prstGeom prst="ellipse">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100000"/>
            </a:lnSpc>
            <a:spcBef>
              <a:spcPct val="0"/>
            </a:spcBef>
            <a:spcAft>
              <a:spcPct val="35000"/>
            </a:spcAft>
            <a:buNone/>
          </a:pPr>
          <a:r>
            <a:rPr lang="en-US" sz="2000" kern="1200" dirty="0"/>
            <a:t>$7.50 per Invoice</a:t>
          </a:r>
          <a:endParaRPr lang="en-AU" sz="2000" kern="1200" dirty="0"/>
        </a:p>
      </dsp:txBody>
      <dsp:txXfrm>
        <a:off x="8985477" y="1158928"/>
        <a:ext cx="1409916" cy="1409562"/>
      </dsp:txXfrm>
    </dsp:sp>
    <dsp:sp modelId="{31204B57-FC0C-47DA-9BEC-A15086258DF0}">
      <dsp:nvSpPr>
        <dsp:cNvPr id="0" name=""/>
        <dsp:cNvSpPr/>
      </dsp:nvSpPr>
      <dsp:spPr>
        <a:xfrm rot="2700000">
          <a:off x="6438543" y="806296"/>
          <a:ext cx="2114455" cy="2114455"/>
        </a:xfrm>
        <a:prstGeom prst="teardrop">
          <a:avLst>
            <a:gd name="adj" fmla="val 10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9D2094-EDD7-45C4-A0F5-7168695DC81C}">
      <dsp:nvSpPr>
        <dsp:cNvPr id="0" name=""/>
        <dsp:cNvSpPr/>
      </dsp:nvSpPr>
      <dsp:spPr>
        <a:xfrm>
          <a:off x="6518350" y="876941"/>
          <a:ext cx="1973882" cy="1973535"/>
        </a:xfrm>
        <a:prstGeom prst="ellipse">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100000"/>
            </a:lnSpc>
            <a:spcBef>
              <a:spcPct val="0"/>
            </a:spcBef>
            <a:spcAft>
              <a:spcPct val="35000"/>
            </a:spcAft>
            <a:buNone/>
          </a:pPr>
          <a:r>
            <a:rPr lang="en-AU" sz="2000" kern="1200" dirty="0"/>
            <a:t>Processing 350</a:t>
          </a:r>
        </a:p>
        <a:p>
          <a:pPr marL="0" lvl="0" indent="0" algn="ctr" defTabSz="889000">
            <a:lnSpc>
              <a:spcPct val="100000"/>
            </a:lnSpc>
            <a:spcBef>
              <a:spcPct val="0"/>
            </a:spcBef>
            <a:spcAft>
              <a:spcPct val="35000"/>
            </a:spcAft>
            <a:buNone/>
          </a:pPr>
          <a:r>
            <a:rPr lang="en-AU" sz="2000" kern="1200" dirty="0"/>
            <a:t>Invoices per month</a:t>
          </a:r>
        </a:p>
        <a:p>
          <a:pPr marL="0" lvl="0" indent="0" algn="ctr" defTabSz="889000">
            <a:lnSpc>
              <a:spcPct val="100000"/>
            </a:lnSpc>
            <a:spcBef>
              <a:spcPct val="0"/>
            </a:spcBef>
            <a:spcAft>
              <a:spcPct val="35000"/>
            </a:spcAft>
            <a:buNone/>
          </a:pPr>
          <a:endParaRPr lang="en-AU" sz="2000" kern="1200" dirty="0"/>
        </a:p>
      </dsp:txBody>
      <dsp:txXfrm>
        <a:off x="6800333" y="1158928"/>
        <a:ext cx="1409916" cy="1409562"/>
      </dsp:txXfrm>
    </dsp:sp>
    <dsp:sp modelId="{F416F7BD-266F-49D5-AB07-D6DB0FDC6907}">
      <dsp:nvSpPr>
        <dsp:cNvPr id="0" name=""/>
        <dsp:cNvSpPr/>
      </dsp:nvSpPr>
      <dsp:spPr>
        <a:xfrm rot="2700000">
          <a:off x="4262467" y="806296"/>
          <a:ext cx="2114455" cy="2114455"/>
        </a:xfrm>
        <a:prstGeom prst="teardrop">
          <a:avLst>
            <a:gd name="adj" fmla="val 10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C19F99-8F05-4CAC-8278-6AF521ED7A51}">
      <dsp:nvSpPr>
        <dsp:cNvPr id="0" name=""/>
        <dsp:cNvSpPr/>
      </dsp:nvSpPr>
      <dsp:spPr>
        <a:xfrm>
          <a:off x="4333206" y="876941"/>
          <a:ext cx="1973882" cy="1973535"/>
        </a:xfrm>
        <a:prstGeom prst="ellipse">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100000"/>
            </a:lnSpc>
            <a:spcBef>
              <a:spcPct val="0"/>
            </a:spcBef>
            <a:spcAft>
              <a:spcPct val="35000"/>
            </a:spcAft>
            <a:buNone/>
          </a:pPr>
          <a:r>
            <a:rPr lang="en-AU" sz="2000" kern="1200" dirty="0"/>
            <a:t>$2,640 /month in salary payout</a:t>
          </a:r>
        </a:p>
        <a:p>
          <a:pPr marL="0" lvl="0" indent="0" algn="ctr" defTabSz="889000">
            <a:lnSpc>
              <a:spcPct val="100000"/>
            </a:lnSpc>
            <a:spcBef>
              <a:spcPct val="0"/>
            </a:spcBef>
            <a:spcAft>
              <a:spcPct val="35000"/>
            </a:spcAft>
            <a:buNone/>
          </a:pPr>
          <a:endParaRPr lang="en-AU" sz="2000" kern="1200" dirty="0"/>
        </a:p>
      </dsp:txBody>
      <dsp:txXfrm>
        <a:off x="4615190" y="1158928"/>
        <a:ext cx="1409916" cy="1409562"/>
      </dsp:txXfrm>
    </dsp:sp>
    <dsp:sp modelId="{2D062FB8-A8FA-44B7-997A-FFC386F48830}">
      <dsp:nvSpPr>
        <dsp:cNvPr id="0" name=""/>
        <dsp:cNvSpPr/>
      </dsp:nvSpPr>
      <dsp:spPr>
        <a:xfrm rot="2700000">
          <a:off x="2077323" y="806296"/>
          <a:ext cx="2114455" cy="2114455"/>
        </a:xfrm>
        <a:prstGeom prst="teardrop">
          <a:avLst>
            <a:gd name="adj" fmla="val 10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5B573C-D76D-477E-91A6-4806C392AABB}">
      <dsp:nvSpPr>
        <dsp:cNvPr id="0" name=""/>
        <dsp:cNvSpPr/>
      </dsp:nvSpPr>
      <dsp:spPr>
        <a:xfrm>
          <a:off x="2148063" y="876941"/>
          <a:ext cx="1973882" cy="1973535"/>
        </a:xfrm>
        <a:prstGeom prst="ellipse">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100000"/>
            </a:lnSpc>
            <a:spcBef>
              <a:spcPct val="0"/>
            </a:spcBef>
            <a:spcAft>
              <a:spcPct val="35000"/>
            </a:spcAft>
            <a:buNone/>
          </a:pPr>
          <a:r>
            <a:rPr lang="en-AU" sz="2000" kern="1200" dirty="0"/>
            <a:t>One AP Assistant (Hourly Rate: USD 15 per hour)</a:t>
          </a:r>
        </a:p>
        <a:p>
          <a:pPr marL="0" lvl="0" indent="0" algn="ctr" defTabSz="889000">
            <a:lnSpc>
              <a:spcPct val="100000"/>
            </a:lnSpc>
            <a:spcBef>
              <a:spcPct val="0"/>
            </a:spcBef>
            <a:spcAft>
              <a:spcPct val="35000"/>
            </a:spcAft>
            <a:buNone/>
          </a:pPr>
          <a:endParaRPr lang="en-AU" sz="2000" kern="1200" dirty="0"/>
        </a:p>
      </dsp:txBody>
      <dsp:txXfrm>
        <a:off x="2430046" y="1158928"/>
        <a:ext cx="1409916" cy="140956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DB6962-CAD7-409F-8C7B-891E15E73E5C}">
      <dsp:nvSpPr>
        <dsp:cNvPr id="0" name=""/>
        <dsp:cNvSpPr/>
      </dsp:nvSpPr>
      <dsp:spPr>
        <a:xfrm>
          <a:off x="644521" y="0"/>
          <a:ext cx="7304581" cy="4286384"/>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060D61-328C-4690-A175-EA1E94377505}">
      <dsp:nvSpPr>
        <dsp:cNvPr id="0" name=""/>
        <dsp:cNvSpPr/>
      </dsp:nvSpPr>
      <dsp:spPr>
        <a:xfrm>
          <a:off x="291209" y="1285915"/>
          <a:ext cx="2578087" cy="1714553"/>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AU" sz="2400" kern="1200"/>
            <a:t>The average cost to process a single invoice can be up to $8</a:t>
          </a:r>
        </a:p>
      </dsp:txBody>
      <dsp:txXfrm>
        <a:off x="374907" y="1369613"/>
        <a:ext cx="2410691" cy="1547157"/>
      </dsp:txXfrm>
    </dsp:sp>
    <dsp:sp modelId="{ECFF8F47-6A20-4BE4-9BD2-21291A5449EB}">
      <dsp:nvSpPr>
        <dsp:cNvPr id="0" name=""/>
        <dsp:cNvSpPr/>
      </dsp:nvSpPr>
      <dsp:spPr>
        <a:xfrm>
          <a:off x="3007768" y="1285915"/>
          <a:ext cx="2578087" cy="1714553"/>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AU" sz="2400" kern="1200" dirty="0"/>
            <a:t>Automation can reduce the cost by 60%</a:t>
          </a:r>
        </a:p>
      </dsp:txBody>
      <dsp:txXfrm>
        <a:off x="3091466" y="1369613"/>
        <a:ext cx="2410691" cy="1547157"/>
      </dsp:txXfrm>
    </dsp:sp>
    <dsp:sp modelId="{6DCE5359-592E-46B1-86AF-C211F69FDE11}">
      <dsp:nvSpPr>
        <dsp:cNvPr id="0" name=""/>
        <dsp:cNvSpPr/>
      </dsp:nvSpPr>
      <dsp:spPr>
        <a:xfrm>
          <a:off x="5724327" y="1285915"/>
          <a:ext cx="2578087" cy="1714553"/>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AU" sz="2400" kern="1200" dirty="0"/>
            <a:t>Average cost coming down to $3 or less. </a:t>
          </a:r>
        </a:p>
      </dsp:txBody>
      <dsp:txXfrm>
        <a:off x="5808025" y="1369613"/>
        <a:ext cx="2410691" cy="15471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CD10DA-D653-4EAD-B87A-0EF8419B39D4}">
      <dsp:nvSpPr>
        <dsp:cNvPr id="0" name=""/>
        <dsp:cNvSpPr/>
      </dsp:nvSpPr>
      <dsp:spPr>
        <a:xfrm>
          <a:off x="654895" y="1189834"/>
          <a:ext cx="1948918" cy="1032983"/>
        </a:xfrm>
        <a:prstGeom prst="rect">
          <a:avLst/>
        </a:prstGeom>
        <a:blipFill dpi="0" rotWithShape="1">
          <a:blip xmlns:r="http://schemas.openxmlformats.org/officeDocument/2006/relationships" r:embed="rId1"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l="13223" t="-7453" r="13223" b="-7453"/>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0D6188-F760-4AA5-924A-86BA5BC39370}">
      <dsp:nvSpPr>
        <dsp:cNvPr id="0" name=""/>
        <dsp:cNvSpPr/>
      </dsp:nvSpPr>
      <dsp:spPr>
        <a:xfrm>
          <a:off x="140992" y="2569316"/>
          <a:ext cx="3236835" cy="485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90000"/>
            </a:lnSpc>
            <a:spcBef>
              <a:spcPct val="0"/>
            </a:spcBef>
            <a:spcAft>
              <a:spcPct val="35000"/>
            </a:spcAft>
            <a:buNone/>
            <a:defRPr b="1"/>
          </a:pPr>
          <a:r>
            <a:rPr lang="en-US" sz="3100" b="1" kern="1200" dirty="0"/>
            <a:t>A Key ISV of Sage</a:t>
          </a:r>
        </a:p>
      </dsp:txBody>
      <dsp:txXfrm>
        <a:off x="140992" y="2569316"/>
        <a:ext cx="3236835" cy="485525"/>
      </dsp:txXfrm>
    </dsp:sp>
    <dsp:sp modelId="{C012DC55-5E36-45FC-92FB-0F867651E7EE}">
      <dsp:nvSpPr>
        <dsp:cNvPr id="0" name=""/>
        <dsp:cNvSpPr/>
      </dsp:nvSpPr>
      <dsp:spPr>
        <a:xfrm>
          <a:off x="140992" y="3329219"/>
          <a:ext cx="3236835" cy="540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20+ years with sage</a:t>
          </a:r>
        </a:p>
        <a:p>
          <a:pPr marL="0" lvl="0" indent="0" algn="ctr" defTabSz="755650">
            <a:lnSpc>
              <a:spcPct val="90000"/>
            </a:lnSpc>
            <a:spcBef>
              <a:spcPct val="0"/>
            </a:spcBef>
            <a:spcAft>
              <a:spcPct val="35000"/>
            </a:spcAft>
            <a:buNone/>
          </a:pPr>
          <a:r>
            <a:rPr lang="en-US" sz="1700" kern="1200" dirty="0"/>
            <a:t>900+ business partners</a:t>
          </a:r>
        </a:p>
        <a:p>
          <a:pPr marL="0" lvl="0" indent="0" algn="ctr" defTabSz="755650">
            <a:lnSpc>
              <a:spcPct val="90000"/>
            </a:lnSpc>
            <a:spcBef>
              <a:spcPct val="0"/>
            </a:spcBef>
            <a:spcAft>
              <a:spcPct val="35000"/>
            </a:spcAft>
            <a:buNone/>
          </a:pPr>
          <a:r>
            <a:rPr lang="en-US" sz="1700" kern="1200" dirty="0"/>
            <a:t>10000+ clients</a:t>
          </a:r>
        </a:p>
      </dsp:txBody>
      <dsp:txXfrm>
        <a:off x="140992" y="3329219"/>
        <a:ext cx="3236835" cy="540838"/>
      </dsp:txXfrm>
    </dsp:sp>
    <dsp:sp modelId="{B04A3526-3EB3-460B-BA5B-05065F1C476C}">
      <dsp:nvSpPr>
        <dsp:cNvPr id="0" name=""/>
        <dsp:cNvSpPr/>
      </dsp:nvSpPr>
      <dsp:spPr>
        <a:xfrm>
          <a:off x="5122245" y="1216984"/>
          <a:ext cx="715598" cy="925657"/>
        </a:xfrm>
        <a:prstGeom prst="rect">
          <a:avLst/>
        </a:prstGeom>
        <a:blipFill>
          <a:blip xmlns:r="http://schemas.openxmlformats.org/officeDocument/2006/relationships"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929763-42E6-4C22-8490-0BC2B41EB6CE}">
      <dsp:nvSpPr>
        <dsp:cNvPr id="0" name=""/>
        <dsp:cNvSpPr/>
      </dsp:nvSpPr>
      <dsp:spPr>
        <a:xfrm>
          <a:off x="3850519" y="2517064"/>
          <a:ext cx="3236835" cy="485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90000"/>
            </a:lnSpc>
            <a:spcBef>
              <a:spcPct val="0"/>
            </a:spcBef>
            <a:spcAft>
              <a:spcPct val="35000"/>
            </a:spcAft>
            <a:buNone/>
            <a:defRPr b="1"/>
          </a:pPr>
          <a:r>
            <a:rPr lang="en-US" sz="3100" kern="1200" dirty="0"/>
            <a:t>Our Products</a:t>
          </a:r>
        </a:p>
      </dsp:txBody>
      <dsp:txXfrm>
        <a:off x="3850519" y="2517064"/>
        <a:ext cx="3236835" cy="485525"/>
      </dsp:txXfrm>
    </dsp:sp>
    <dsp:sp modelId="{7F962467-C1D5-4E22-B728-5D8848CDC3B2}">
      <dsp:nvSpPr>
        <dsp:cNvPr id="0" name=""/>
        <dsp:cNvSpPr/>
      </dsp:nvSpPr>
      <dsp:spPr>
        <a:xfrm>
          <a:off x="3814218" y="3147745"/>
          <a:ext cx="3309438" cy="746172"/>
        </a:xfrm>
        <a:prstGeom prst="rect">
          <a:avLst/>
        </a:prstGeom>
        <a:noFill/>
        <a:ln>
          <a:noFill/>
        </a:ln>
        <a:effectLst/>
      </dsp:spPr>
      <dsp:style>
        <a:lnRef idx="0">
          <a:scrgbClr r="0" g="0" b="0"/>
        </a:lnRef>
        <a:fillRef idx="0">
          <a:scrgbClr r="0" g="0" b="0"/>
        </a:fillRef>
        <a:effectRef idx="0">
          <a:scrgbClr r="0" g="0" b="0"/>
        </a:effectRef>
        <a:fontRef idx="minor"/>
      </dsp:style>
    </dsp:sp>
    <dsp:sp modelId="{ECB93561-8F56-40F6-916C-FF660B166DF4}">
      <dsp:nvSpPr>
        <dsp:cNvPr id="0" name=""/>
        <dsp:cNvSpPr/>
      </dsp:nvSpPr>
      <dsp:spPr>
        <a:xfrm>
          <a:off x="8796652" y="1172322"/>
          <a:ext cx="1023736" cy="940965"/>
        </a:xfrm>
        <a:prstGeom prst="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29938" t="-33004" r="-29938" b="-33004"/>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E49C3F-BF0B-44B5-BD9E-C6B6F6B1D652}">
      <dsp:nvSpPr>
        <dsp:cNvPr id="0" name=""/>
        <dsp:cNvSpPr/>
      </dsp:nvSpPr>
      <dsp:spPr>
        <a:xfrm>
          <a:off x="7690102" y="2470287"/>
          <a:ext cx="3236835" cy="485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90000"/>
            </a:lnSpc>
            <a:spcBef>
              <a:spcPct val="0"/>
            </a:spcBef>
            <a:spcAft>
              <a:spcPct val="35000"/>
            </a:spcAft>
            <a:buNone/>
            <a:defRPr b="1"/>
          </a:pPr>
          <a:r>
            <a:rPr lang="en-GB" sz="3100" kern="1200" dirty="0"/>
            <a:t>Our </a:t>
          </a:r>
          <a:r>
            <a:rPr lang="en-US" altLang="zh-CN" sz="3100" kern="1200" dirty="0"/>
            <a:t>Awards</a:t>
          </a:r>
          <a:endParaRPr lang="en-US" sz="3100" kern="1200" dirty="0"/>
        </a:p>
      </dsp:txBody>
      <dsp:txXfrm>
        <a:off x="7690102" y="2470287"/>
        <a:ext cx="3236835" cy="485525"/>
      </dsp:txXfrm>
    </dsp:sp>
    <dsp:sp modelId="{D88E86F2-E00E-4338-A885-87837C8F477B}">
      <dsp:nvSpPr>
        <dsp:cNvPr id="0" name=""/>
        <dsp:cNvSpPr/>
      </dsp:nvSpPr>
      <dsp:spPr>
        <a:xfrm>
          <a:off x="7695508" y="3548738"/>
          <a:ext cx="3236835" cy="477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b="1"/>
          </a:pPr>
          <a:r>
            <a:rPr lang="en-US" sz="1700" b="0" kern="1200" dirty="0"/>
            <a:t>Won a number of awards from sage </a:t>
          </a:r>
        </a:p>
      </dsp:txBody>
      <dsp:txXfrm>
        <a:off x="7695508" y="3548738"/>
        <a:ext cx="3236835" cy="4774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52B499-1B90-45D2-B394-DE1259204940}">
      <dsp:nvSpPr>
        <dsp:cNvPr id="0" name=""/>
        <dsp:cNvSpPr/>
      </dsp:nvSpPr>
      <dsp:spPr>
        <a:xfrm>
          <a:off x="0" y="653452"/>
          <a:ext cx="4221584" cy="275774"/>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059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Norming Asset Management</a:t>
          </a:r>
        </a:p>
      </dsp:txBody>
      <dsp:txXfrm>
        <a:off x="0" y="653452"/>
        <a:ext cx="4221584" cy="275774"/>
      </dsp:txXfrm>
    </dsp:sp>
    <dsp:sp modelId="{21C52C89-E3DD-4DE5-BAFD-DB697232BF89}">
      <dsp:nvSpPr>
        <dsp:cNvPr id="0" name=""/>
        <dsp:cNvSpPr/>
      </dsp:nvSpPr>
      <dsp:spPr>
        <a:xfrm>
          <a:off x="425995" y="627343"/>
          <a:ext cx="243834" cy="304793"/>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25002" t="-10002" r="-25002" b="-1000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16C291-0F5E-47BA-ADAE-70F7B5C8D246}">
      <dsp:nvSpPr>
        <dsp:cNvPr id="0" name=""/>
        <dsp:cNvSpPr/>
      </dsp:nvSpPr>
      <dsp:spPr>
        <a:xfrm>
          <a:off x="3" y="1089021"/>
          <a:ext cx="3640584" cy="356435"/>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059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Norming Resource Manager</a:t>
          </a:r>
        </a:p>
      </dsp:txBody>
      <dsp:txXfrm>
        <a:off x="3" y="1089021"/>
        <a:ext cx="3640584" cy="356435"/>
      </dsp:txXfrm>
    </dsp:sp>
    <dsp:sp modelId="{82DA14CB-1689-4980-AB49-8CA526CEA597}">
      <dsp:nvSpPr>
        <dsp:cNvPr id="0" name=""/>
        <dsp:cNvSpPr/>
      </dsp:nvSpPr>
      <dsp:spPr>
        <a:xfrm>
          <a:off x="400583" y="1084266"/>
          <a:ext cx="304789" cy="304793"/>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50000" r="-5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370066-5F62-4D8E-B03D-93564EF76779}">
      <dsp:nvSpPr>
        <dsp:cNvPr id="0" name=""/>
        <dsp:cNvSpPr/>
      </dsp:nvSpPr>
      <dsp:spPr>
        <a:xfrm>
          <a:off x="3" y="1576239"/>
          <a:ext cx="3640584" cy="236069"/>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059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Norming PSA</a:t>
          </a:r>
        </a:p>
      </dsp:txBody>
      <dsp:txXfrm>
        <a:off x="3" y="1576239"/>
        <a:ext cx="3640584" cy="236069"/>
      </dsp:txXfrm>
    </dsp:sp>
    <dsp:sp modelId="{FCDD8939-D011-44B7-AFCE-30D76AF2BE24}">
      <dsp:nvSpPr>
        <dsp:cNvPr id="0" name=""/>
        <dsp:cNvSpPr/>
      </dsp:nvSpPr>
      <dsp:spPr>
        <a:xfrm>
          <a:off x="399305" y="1494302"/>
          <a:ext cx="289905" cy="354236"/>
        </a:xfrm>
        <a:prstGeom prst="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2384" t="7130" r="-2384" b="713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D639F1-AA32-42A6-A032-59F6C7E68E40}">
      <dsp:nvSpPr>
        <dsp:cNvPr id="0" name=""/>
        <dsp:cNvSpPr/>
      </dsp:nvSpPr>
      <dsp:spPr>
        <a:xfrm rot="10800000" flipV="1">
          <a:off x="10" y="1907940"/>
          <a:ext cx="3344058" cy="382978"/>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059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Norming HRMS</a:t>
          </a:r>
        </a:p>
      </dsp:txBody>
      <dsp:txXfrm rot="-10800000">
        <a:off x="10" y="1907940"/>
        <a:ext cx="3344058" cy="382978"/>
      </dsp:txXfrm>
    </dsp:sp>
    <dsp:sp modelId="{8497E204-A946-4187-BB8B-2FAB67010632}">
      <dsp:nvSpPr>
        <dsp:cNvPr id="0" name=""/>
        <dsp:cNvSpPr/>
      </dsp:nvSpPr>
      <dsp:spPr>
        <a:xfrm>
          <a:off x="267003" y="1833928"/>
          <a:ext cx="495243" cy="439839"/>
        </a:xfrm>
        <a:prstGeom prst="rect">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22306" t="18817" r="22306" b="1881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1CB1D0-4949-4EB0-BDDE-2C6CAD308256}">
      <dsp:nvSpPr>
        <dsp:cNvPr id="0" name=""/>
        <dsp:cNvSpPr/>
      </dsp:nvSpPr>
      <dsp:spPr>
        <a:xfrm>
          <a:off x="0" y="0"/>
          <a:ext cx="2014381" cy="3991453"/>
        </a:xfrm>
        <a:prstGeom prst="roundRect">
          <a:avLst>
            <a:gd name="adj" fmla="val 10000"/>
          </a:avLst>
        </a:prstGeom>
        <a:noFill/>
        <a:ln>
          <a:noFill/>
        </a:ln>
        <a:effectLst/>
      </dsp:spPr>
      <dsp:style>
        <a:lnRef idx="0">
          <a:scrgbClr r="0" g="0" b="0"/>
        </a:lnRef>
        <a:fillRef idx="1">
          <a:scrgbClr r="0" g="0" b="0"/>
        </a:fillRef>
        <a:effectRef idx="1">
          <a:scrgbClr r="0" g="0" b="0"/>
        </a:effectRef>
        <a:fontRef idx="minor"/>
      </dsp:style>
      <dsp:txBody>
        <a:bodyPr spcFirstLastPara="0" vert="horz" wrap="square" lIns="91440" tIns="91440" rIns="91440" bIns="91440" numCol="1" spcCol="1270" anchor="ctr" anchorCtr="0">
          <a:noAutofit/>
        </a:bodyPr>
        <a:lstStyle/>
        <a:p>
          <a:pPr marL="0" lvl="0" indent="0" algn="r" defTabSz="1066800">
            <a:lnSpc>
              <a:spcPct val="90000"/>
            </a:lnSpc>
            <a:spcBef>
              <a:spcPct val="0"/>
            </a:spcBef>
            <a:spcAft>
              <a:spcPct val="35000"/>
            </a:spcAft>
            <a:buNone/>
          </a:pPr>
          <a:r>
            <a:rPr lang="en-US" sz="2400" b="1" kern="1200" dirty="0">
              <a:solidFill>
                <a:schemeClr val="bg1"/>
              </a:solidFill>
            </a:rPr>
            <a:t>Time       Mgmt.</a:t>
          </a:r>
        </a:p>
      </dsp:txBody>
      <dsp:txXfrm>
        <a:off x="0" y="0"/>
        <a:ext cx="2014381" cy="1197435"/>
      </dsp:txXfrm>
    </dsp:sp>
    <dsp:sp modelId="{45C1A74B-1C4E-44A1-B93E-3BF55FADD5A2}">
      <dsp:nvSpPr>
        <dsp:cNvPr id="0" name=""/>
        <dsp:cNvSpPr/>
      </dsp:nvSpPr>
      <dsp:spPr>
        <a:xfrm>
          <a:off x="201438" y="1286434"/>
          <a:ext cx="1611504" cy="581469"/>
        </a:xfrm>
        <a:prstGeom prst="roundRect">
          <a:avLst>
            <a:gd name="adj" fmla="val 10000"/>
          </a:avLst>
        </a:prstGeom>
        <a:noFill/>
        <a:ln w="3175">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u="sng" kern="1200" dirty="0">
              <a:solidFill>
                <a:schemeClr val="bg1"/>
              </a:solidFill>
            </a:rPr>
            <a:t>Timesheet</a:t>
          </a:r>
        </a:p>
      </dsp:txBody>
      <dsp:txXfrm>
        <a:off x="218469" y="1303465"/>
        <a:ext cx="1577442" cy="547407"/>
      </dsp:txXfrm>
    </dsp:sp>
    <dsp:sp modelId="{5349326B-A2A8-4775-B929-4CEF9EBD6C1E}">
      <dsp:nvSpPr>
        <dsp:cNvPr id="0" name=""/>
        <dsp:cNvSpPr/>
      </dsp:nvSpPr>
      <dsp:spPr>
        <a:xfrm>
          <a:off x="201438" y="1881157"/>
          <a:ext cx="1611504" cy="581469"/>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u="sng" kern="1200" dirty="0">
              <a:solidFill>
                <a:schemeClr val="bg1"/>
              </a:solidFill>
            </a:rPr>
            <a:t>Time Clock</a:t>
          </a:r>
        </a:p>
      </dsp:txBody>
      <dsp:txXfrm>
        <a:off x="218469" y="1898188"/>
        <a:ext cx="1577442" cy="547407"/>
      </dsp:txXfrm>
    </dsp:sp>
    <dsp:sp modelId="{090818C7-3545-41A9-BCED-7165F57E2DDC}">
      <dsp:nvSpPr>
        <dsp:cNvPr id="0" name=""/>
        <dsp:cNvSpPr/>
      </dsp:nvSpPr>
      <dsp:spPr>
        <a:xfrm>
          <a:off x="204403" y="2363563"/>
          <a:ext cx="1611504" cy="581469"/>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u="sng" kern="1200" dirty="0">
              <a:solidFill>
                <a:schemeClr val="bg1"/>
              </a:solidFill>
            </a:rPr>
            <a:t>Leav</a:t>
          </a:r>
          <a:r>
            <a:rPr lang="en-US" altLang="zh-CN" sz="2000" u="sng" kern="1200" dirty="0">
              <a:solidFill>
                <a:schemeClr val="bg1"/>
              </a:solidFill>
            </a:rPr>
            <a:t>e   </a:t>
          </a:r>
          <a:endParaRPr lang="en-US" sz="2000" u="sng" kern="1200" dirty="0">
            <a:solidFill>
              <a:schemeClr val="bg1"/>
            </a:solidFill>
          </a:endParaRPr>
        </a:p>
      </dsp:txBody>
      <dsp:txXfrm>
        <a:off x="221434" y="2380594"/>
        <a:ext cx="1577442" cy="547407"/>
      </dsp:txXfrm>
    </dsp:sp>
    <dsp:sp modelId="{A49A53FC-6051-403C-BFF2-CA07C1968BD0}">
      <dsp:nvSpPr>
        <dsp:cNvPr id="0" name=""/>
        <dsp:cNvSpPr/>
      </dsp:nvSpPr>
      <dsp:spPr>
        <a:xfrm>
          <a:off x="204403" y="2871562"/>
          <a:ext cx="1611504" cy="581469"/>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u="sng" kern="1200" dirty="0">
              <a:solidFill>
                <a:schemeClr val="bg1"/>
              </a:solidFill>
            </a:rPr>
            <a:t>Overtime</a:t>
          </a:r>
        </a:p>
      </dsp:txBody>
      <dsp:txXfrm>
        <a:off x="221434" y="2888593"/>
        <a:ext cx="1577442" cy="5474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1CB1D0-4949-4EB0-BDDE-2C6CAD308256}">
      <dsp:nvSpPr>
        <dsp:cNvPr id="0" name=""/>
        <dsp:cNvSpPr/>
      </dsp:nvSpPr>
      <dsp:spPr>
        <a:xfrm>
          <a:off x="1967" y="0"/>
          <a:ext cx="2012413" cy="3967672"/>
        </a:xfrm>
        <a:prstGeom prst="roundRect">
          <a:avLst>
            <a:gd name="adj" fmla="val 10000"/>
          </a:avLst>
        </a:prstGeom>
        <a:noFill/>
        <a:ln>
          <a:noFill/>
        </a:ln>
        <a:effectLst/>
      </dsp:spPr>
      <dsp:style>
        <a:lnRef idx="0">
          <a:scrgbClr r="0" g="0" b="0"/>
        </a:lnRef>
        <a:fillRef idx="1">
          <a:scrgbClr r="0" g="0" b="0"/>
        </a:fillRef>
        <a:effectRef idx="1">
          <a:scrgbClr r="0" g="0" b="0"/>
        </a:effectRef>
        <a:fontRef idx="minor"/>
      </dsp:style>
      <dsp:txBody>
        <a:bodyPr spcFirstLastPara="0" vert="horz" wrap="square" lIns="91440" tIns="91440" rIns="91440" bIns="91440" numCol="1" spcCol="1270" anchor="ctr" anchorCtr="0">
          <a:noAutofit/>
        </a:bodyPr>
        <a:lstStyle/>
        <a:p>
          <a:pPr marL="0" lvl="0" indent="0" algn="r" defTabSz="1066800">
            <a:lnSpc>
              <a:spcPct val="90000"/>
            </a:lnSpc>
            <a:spcBef>
              <a:spcPct val="0"/>
            </a:spcBef>
            <a:spcAft>
              <a:spcPct val="35000"/>
            </a:spcAft>
            <a:buNone/>
          </a:pPr>
          <a:r>
            <a:rPr lang="en-US" sz="2400" b="1" kern="1200" dirty="0">
              <a:solidFill>
                <a:schemeClr val="bg1"/>
              </a:solidFill>
            </a:rPr>
            <a:t>Procure         to Pay </a:t>
          </a:r>
        </a:p>
      </dsp:txBody>
      <dsp:txXfrm>
        <a:off x="1967" y="0"/>
        <a:ext cx="2012413" cy="1190301"/>
      </dsp:txXfrm>
    </dsp:sp>
    <dsp:sp modelId="{45C1A74B-1C4E-44A1-B93E-3BF55FADD5A2}">
      <dsp:nvSpPr>
        <dsp:cNvPr id="0" name=""/>
        <dsp:cNvSpPr/>
      </dsp:nvSpPr>
      <dsp:spPr>
        <a:xfrm>
          <a:off x="983" y="1292868"/>
          <a:ext cx="2012413" cy="592248"/>
        </a:xfrm>
        <a:prstGeom prst="roundRect">
          <a:avLst>
            <a:gd name="adj" fmla="val 10000"/>
          </a:avLst>
        </a:prstGeom>
        <a:noFill/>
        <a:ln w="3175">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u="sng" kern="1200" dirty="0">
              <a:solidFill>
                <a:schemeClr val="bg1"/>
              </a:solidFill>
            </a:rPr>
            <a:t>Purchase</a:t>
          </a:r>
          <a:r>
            <a:rPr lang="en-US" sz="2000" u="sng" strike="noStrike" kern="1200" dirty="0">
              <a:ln>
                <a:noFill/>
              </a:ln>
              <a:solidFill>
                <a:schemeClr val="bg1"/>
              </a:solidFill>
              <a:effectLst/>
            </a:rPr>
            <a:t> Req.</a:t>
          </a:r>
        </a:p>
      </dsp:txBody>
      <dsp:txXfrm>
        <a:off x="18329" y="1310214"/>
        <a:ext cx="1977721" cy="557556"/>
      </dsp:txXfrm>
    </dsp:sp>
    <dsp:sp modelId="{5349326B-A2A8-4775-B929-4CEF9EBD6C1E}">
      <dsp:nvSpPr>
        <dsp:cNvPr id="0" name=""/>
        <dsp:cNvSpPr/>
      </dsp:nvSpPr>
      <dsp:spPr>
        <a:xfrm>
          <a:off x="202224" y="1951276"/>
          <a:ext cx="1609931" cy="430041"/>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u="sng" kern="1200" dirty="0">
              <a:solidFill>
                <a:schemeClr val="bg1"/>
              </a:solidFill>
            </a:rPr>
            <a:t>PO </a:t>
          </a:r>
          <a:r>
            <a:rPr lang="en-US" altLang="zh-CN" sz="2000" u="sng" kern="1200" dirty="0">
              <a:solidFill>
                <a:schemeClr val="bg1"/>
              </a:solidFill>
            </a:rPr>
            <a:t>Receipt</a:t>
          </a:r>
          <a:endParaRPr lang="en-US" sz="2000" u="sng" kern="1200" dirty="0">
            <a:solidFill>
              <a:schemeClr val="bg1"/>
            </a:solidFill>
          </a:endParaRPr>
        </a:p>
      </dsp:txBody>
      <dsp:txXfrm>
        <a:off x="214819" y="1963871"/>
        <a:ext cx="1584741" cy="404851"/>
      </dsp:txXfrm>
    </dsp:sp>
    <dsp:sp modelId="{090818C7-3545-41A9-BCED-7165F57E2DDC}">
      <dsp:nvSpPr>
        <dsp:cNvPr id="0" name=""/>
        <dsp:cNvSpPr/>
      </dsp:nvSpPr>
      <dsp:spPr>
        <a:xfrm>
          <a:off x="202224" y="2447477"/>
          <a:ext cx="1609931" cy="430041"/>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altLang="zh-CN" sz="2000" u="sng" kern="1200" dirty="0">
              <a:solidFill>
                <a:schemeClr val="bg1"/>
              </a:solidFill>
            </a:rPr>
            <a:t>PO Invoice</a:t>
          </a:r>
          <a:endParaRPr lang="en-US" sz="2000" u="sng" kern="1200" dirty="0">
            <a:solidFill>
              <a:schemeClr val="bg1"/>
            </a:solidFill>
          </a:endParaRPr>
        </a:p>
      </dsp:txBody>
      <dsp:txXfrm>
        <a:off x="214819" y="2460072"/>
        <a:ext cx="1584741" cy="404851"/>
      </dsp:txXfrm>
    </dsp:sp>
    <dsp:sp modelId="{A49A53FC-6051-403C-BFF2-CA07C1968BD0}">
      <dsp:nvSpPr>
        <dsp:cNvPr id="0" name=""/>
        <dsp:cNvSpPr/>
      </dsp:nvSpPr>
      <dsp:spPr>
        <a:xfrm>
          <a:off x="202224" y="2943679"/>
          <a:ext cx="1609931" cy="430041"/>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altLang="zh-CN" sz="2000" u="sng" kern="1200" dirty="0">
              <a:solidFill>
                <a:schemeClr val="bg1"/>
              </a:solidFill>
            </a:rPr>
            <a:t>AP Invoice</a:t>
          </a:r>
          <a:endParaRPr lang="en-US" sz="2000" u="sng" kern="1200" dirty="0">
            <a:solidFill>
              <a:schemeClr val="bg1"/>
            </a:solidFill>
          </a:endParaRPr>
        </a:p>
      </dsp:txBody>
      <dsp:txXfrm>
        <a:off x="214819" y="2956274"/>
        <a:ext cx="1584741" cy="404851"/>
      </dsp:txXfrm>
    </dsp:sp>
    <dsp:sp modelId="{8B63998E-490B-4EFC-8995-4DEADE763688}">
      <dsp:nvSpPr>
        <dsp:cNvPr id="0" name=""/>
        <dsp:cNvSpPr/>
      </dsp:nvSpPr>
      <dsp:spPr>
        <a:xfrm>
          <a:off x="45184" y="3439880"/>
          <a:ext cx="1924012" cy="430041"/>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altLang="zh-CN" sz="2000" u="sng" kern="1200" dirty="0">
              <a:solidFill>
                <a:schemeClr val="bg1"/>
              </a:solidFill>
            </a:rPr>
            <a:t>AP Payment</a:t>
          </a:r>
          <a:endParaRPr lang="en-US" sz="2000" u="sng" kern="1200" dirty="0">
            <a:solidFill>
              <a:schemeClr val="bg1"/>
            </a:solidFill>
          </a:endParaRPr>
        </a:p>
      </dsp:txBody>
      <dsp:txXfrm>
        <a:off x="57779" y="3452475"/>
        <a:ext cx="1898822" cy="4048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1CB1D0-4949-4EB0-BDDE-2C6CAD308256}">
      <dsp:nvSpPr>
        <dsp:cNvPr id="0" name=""/>
        <dsp:cNvSpPr/>
      </dsp:nvSpPr>
      <dsp:spPr>
        <a:xfrm>
          <a:off x="1967" y="0"/>
          <a:ext cx="2012413" cy="3983039"/>
        </a:xfrm>
        <a:prstGeom prst="roundRect">
          <a:avLst>
            <a:gd name="adj" fmla="val 10000"/>
          </a:avLst>
        </a:prstGeom>
        <a:noFill/>
        <a:ln>
          <a:noFill/>
        </a:ln>
        <a:effectLst/>
      </dsp:spPr>
      <dsp:style>
        <a:lnRef idx="0">
          <a:scrgbClr r="0" g="0" b="0"/>
        </a:lnRef>
        <a:fillRef idx="1">
          <a:scrgbClr r="0" g="0" b="0"/>
        </a:fillRef>
        <a:effectRef idx="1">
          <a:scrgbClr r="0" g="0" b="0"/>
        </a:effectRef>
        <a:fontRef idx="minor"/>
      </dsp:style>
      <dsp:txBody>
        <a:bodyPr spcFirstLastPara="0" vert="horz" wrap="square" lIns="91440" tIns="91440" rIns="91440" bIns="91440" numCol="1" spcCol="1270" anchor="ctr" anchorCtr="0">
          <a:noAutofit/>
        </a:bodyPr>
        <a:lstStyle/>
        <a:p>
          <a:pPr marL="0" lvl="0" indent="0" algn="r" defTabSz="1066800">
            <a:lnSpc>
              <a:spcPct val="90000"/>
            </a:lnSpc>
            <a:spcBef>
              <a:spcPct val="0"/>
            </a:spcBef>
            <a:spcAft>
              <a:spcPct val="35000"/>
            </a:spcAft>
            <a:buNone/>
          </a:pPr>
          <a:r>
            <a:rPr lang="en-US" altLang="zh-CN" sz="2400" b="1" kern="1200" dirty="0">
              <a:solidFill>
                <a:schemeClr val="bg1"/>
              </a:solidFill>
            </a:rPr>
            <a:t> Travel n Expense</a:t>
          </a:r>
          <a:endParaRPr lang="en-US" sz="2400" b="1" kern="1200" dirty="0">
            <a:solidFill>
              <a:schemeClr val="bg1"/>
            </a:solidFill>
          </a:endParaRPr>
        </a:p>
      </dsp:txBody>
      <dsp:txXfrm>
        <a:off x="1967" y="0"/>
        <a:ext cx="2012413" cy="1194911"/>
      </dsp:txXfrm>
    </dsp:sp>
    <dsp:sp modelId="{45C1A74B-1C4E-44A1-B93E-3BF55FADD5A2}">
      <dsp:nvSpPr>
        <dsp:cNvPr id="0" name=""/>
        <dsp:cNvSpPr/>
      </dsp:nvSpPr>
      <dsp:spPr>
        <a:xfrm>
          <a:off x="983" y="1328886"/>
          <a:ext cx="2012413" cy="482793"/>
        </a:xfrm>
        <a:prstGeom prst="roundRect">
          <a:avLst>
            <a:gd name="adj" fmla="val 10000"/>
          </a:avLst>
        </a:prstGeom>
        <a:noFill/>
        <a:ln w="3175">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u="sng" kern="1200" dirty="0">
              <a:solidFill>
                <a:schemeClr val="bg1"/>
              </a:solidFill>
            </a:rPr>
            <a:t>Travel Req.</a:t>
          </a:r>
        </a:p>
      </dsp:txBody>
      <dsp:txXfrm>
        <a:off x="15124" y="1343027"/>
        <a:ext cx="1984131" cy="454511"/>
      </dsp:txXfrm>
    </dsp:sp>
    <dsp:sp modelId="{5349326B-A2A8-4775-B929-4CEF9EBD6C1E}">
      <dsp:nvSpPr>
        <dsp:cNvPr id="0" name=""/>
        <dsp:cNvSpPr/>
      </dsp:nvSpPr>
      <dsp:spPr>
        <a:xfrm>
          <a:off x="202224" y="1977088"/>
          <a:ext cx="1609931" cy="347058"/>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u="sng" kern="1200" dirty="0">
              <a:solidFill>
                <a:schemeClr val="bg1"/>
              </a:solidFill>
            </a:rPr>
            <a:t>Cash Adv.</a:t>
          </a:r>
        </a:p>
      </dsp:txBody>
      <dsp:txXfrm>
        <a:off x="212389" y="1987253"/>
        <a:ext cx="1589601" cy="326728"/>
      </dsp:txXfrm>
    </dsp:sp>
    <dsp:sp modelId="{A49A53FC-6051-403C-BFF2-CA07C1968BD0}">
      <dsp:nvSpPr>
        <dsp:cNvPr id="0" name=""/>
        <dsp:cNvSpPr/>
      </dsp:nvSpPr>
      <dsp:spPr>
        <a:xfrm>
          <a:off x="218243" y="2319474"/>
          <a:ext cx="1609931" cy="714243"/>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u="sng" kern="1200" dirty="0">
              <a:solidFill>
                <a:schemeClr val="bg1"/>
              </a:solidFill>
            </a:rPr>
            <a:t>Exp. Report</a:t>
          </a:r>
        </a:p>
      </dsp:txBody>
      <dsp:txXfrm>
        <a:off x="239162" y="2340393"/>
        <a:ext cx="1568093" cy="672405"/>
      </dsp:txXfrm>
    </dsp:sp>
    <dsp:sp modelId="{68F8AD68-7F8E-408D-B6B0-CF9B8969A10E}">
      <dsp:nvSpPr>
        <dsp:cNvPr id="0" name=""/>
        <dsp:cNvSpPr/>
      </dsp:nvSpPr>
      <dsp:spPr>
        <a:xfrm>
          <a:off x="85247" y="2797297"/>
          <a:ext cx="1875923" cy="714243"/>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u="sng" kern="1200" dirty="0">
              <a:solidFill>
                <a:schemeClr val="bg1"/>
              </a:solidFill>
            </a:rPr>
            <a:t>Exp. Payment</a:t>
          </a:r>
        </a:p>
      </dsp:txBody>
      <dsp:txXfrm>
        <a:off x="106166" y="2818216"/>
        <a:ext cx="1834085" cy="6724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1CB1D0-4949-4EB0-BDDE-2C6CAD308256}">
      <dsp:nvSpPr>
        <dsp:cNvPr id="0" name=""/>
        <dsp:cNvSpPr/>
      </dsp:nvSpPr>
      <dsp:spPr>
        <a:xfrm>
          <a:off x="0" y="0"/>
          <a:ext cx="2014381" cy="3991453"/>
        </a:xfrm>
        <a:prstGeom prst="roundRect">
          <a:avLst>
            <a:gd name="adj" fmla="val 10000"/>
          </a:avLst>
        </a:prstGeom>
        <a:noFill/>
        <a:ln>
          <a:noFill/>
        </a:ln>
        <a:effectLst/>
      </dsp:spPr>
      <dsp:style>
        <a:lnRef idx="0">
          <a:scrgbClr r="0" g="0" b="0"/>
        </a:lnRef>
        <a:fillRef idx="1">
          <a:scrgbClr r="0" g="0" b="0"/>
        </a:fillRef>
        <a:effectRef idx="1">
          <a:scrgbClr r="0" g="0" b="0"/>
        </a:effectRef>
        <a:fontRef idx="minor"/>
      </dsp:style>
      <dsp:txBody>
        <a:bodyPr spcFirstLastPara="0" vert="horz" wrap="square" lIns="91440" tIns="91440" rIns="91440" bIns="91440" numCol="1" spcCol="1270" anchor="ctr" anchorCtr="0">
          <a:noAutofit/>
        </a:bodyPr>
        <a:lstStyle/>
        <a:p>
          <a:pPr marL="0" lvl="0" indent="0" algn="r" defTabSz="1066800">
            <a:lnSpc>
              <a:spcPct val="90000"/>
            </a:lnSpc>
            <a:spcBef>
              <a:spcPct val="0"/>
            </a:spcBef>
            <a:spcAft>
              <a:spcPct val="35000"/>
            </a:spcAft>
            <a:buNone/>
          </a:pPr>
          <a:r>
            <a:rPr lang="en-US" sz="2400" b="1" kern="1200" dirty="0">
              <a:solidFill>
                <a:schemeClr val="bg1"/>
              </a:solidFill>
            </a:rPr>
            <a:t>Project  Mgmt.</a:t>
          </a:r>
        </a:p>
      </dsp:txBody>
      <dsp:txXfrm>
        <a:off x="0" y="0"/>
        <a:ext cx="2014381" cy="1197435"/>
      </dsp:txXfrm>
    </dsp:sp>
    <dsp:sp modelId="{45C1A74B-1C4E-44A1-B93E-3BF55FADD5A2}">
      <dsp:nvSpPr>
        <dsp:cNvPr id="0" name=""/>
        <dsp:cNvSpPr/>
      </dsp:nvSpPr>
      <dsp:spPr>
        <a:xfrm>
          <a:off x="201438" y="1283413"/>
          <a:ext cx="1611504" cy="784160"/>
        </a:xfrm>
        <a:prstGeom prst="roundRect">
          <a:avLst>
            <a:gd name="adj" fmla="val 10000"/>
          </a:avLst>
        </a:prstGeom>
        <a:noFill/>
        <a:ln w="3175">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u="sng" kern="1200" dirty="0">
              <a:solidFill>
                <a:schemeClr val="bg1"/>
              </a:solidFill>
            </a:rPr>
            <a:t>Scheduling</a:t>
          </a:r>
        </a:p>
      </dsp:txBody>
      <dsp:txXfrm>
        <a:off x="224405" y="1306380"/>
        <a:ext cx="1565570" cy="738226"/>
      </dsp:txXfrm>
    </dsp:sp>
    <dsp:sp modelId="{5349326B-A2A8-4775-B929-4CEF9EBD6C1E}">
      <dsp:nvSpPr>
        <dsp:cNvPr id="0" name=""/>
        <dsp:cNvSpPr/>
      </dsp:nvSpPr>
      <dsp:spPr>
        <a:xfrm>
          <a:off x="179473" y="1937452"/>
          <a:ext cx="1611504" cy="784160"/>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u="sng" kern="1200" dirty="0">
              <a:solidFill>
                <a:schemeClr val="bg1"/>
              </a:solidFill>
            </a:rPr>
            <a:t>Planning</a:t>
          </a:r>
        </a:p>
      </dsp:txBody>
      <dsp:txXfrm>
        <a:off x="202440" y="1960419"/>
        <a:ext cx="1565570" cy="738226"/>
      </dsp:txXfrm>
    </dsp:sp>
    <dsp:sp modelId="{A49A53FC-6051-403C-BFF2-CA07C1968BD0}">
      <dsp:nvSpPr>
        <dsp:cNvPr id="0" name=""/>
        <dsp:cNvSpPr/>
      </dsp:nvSpPr>
      <dsp:spPr>
        <a:xfrm>
          <a:off x="197377" y="2527820"/>
          <a:ext cx="1611504" cy="784160"/>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u="sng" kern="1200" dirty="0">
              <a:solidFill>
                <a:schemeClr val="bg1"/>
              </a:solidFill>
            </a:rPr>
            <a:t>LEM Report</a:t>
          </a:r>
        </a:p>
      </dsp:txBody>
      <dsp:txXfrm>
        <a:off x="220344" y="2550787"/>
        <a:ext cx="1565570" cy="7382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1CB1D0-4949-4EB0-BDDE-2C6CAD308256}">
      <dsp:nvSpPr>
        <dsp:cNvPr id="0" name=""/>
        <dsp:cNvSpPr/>
      </dsp:nvSpPr>
      <dsp:spPr>
        <a:xfrm>
          <a:off x="1967" y="0"/>
          <a:ext cx="2012413" cy="3993072"/>
        </a:xfrm>
        <a:prstGeom prst="roundRect">
          <a:avLst>
            <a:gd name="adj" fmla="val 10000"/>
          </a:avLst>
        </a:prstGeom>
        <a:solidFill>
          <a:srgbClr val="4F5E83"/>
        </a:solidFill>
        <a:ln>
          <a:noFill/>
        </a:ln>
        <a:effectLst/>
      </dsp:spPr>
      <dsp:style>
        <a:lnRef idx="0">
          <a:scrgbClr r="0" g="0" b="0"/>
        </a:lnRef>
        <a:fillRef idx="1">
          <a:scrgbClr r="0" g="0" b="0"/>
        </a:fillRef>
        <a:effectRef idx="1">
          <a:scrgbClr r="0" g="0" b="0"/>
        </a:effectRef>
        <a:fontRef idx="minor"/>
      </dsp:style>
      <dsp:txBody>
        <a:bodyPr spcFirstLastPara="0" vert="horz" wrap="square" lIns="91440" tIns="91440" rIns="27432" bIns="91440" numCol="1" spcCol="1270" anchor="ctr" anchorCtr="0">
          <a:noAutofit/>
        </a:bodyPr>
        <a:lstStyle/>
        <a:p>
          <a:pPr marL="0" lvl="0" indent="0" algn="r" defTabSz="1066800">
            <a:lnSpc>
              <a:spcPct val="90000"/>
            </a:lnSpc>
            <a:spcBef>
              <a:spcPct val="0"/>
            </a:spcBef>
            <a:spcAft>
              <a:spcPts val="0"/>
            </a:spcAft>
            <a:buNone/>
          </a:pPr>
          <a:r>
            <a:rPr lang="en-US" sz="2400" b="1" kern="1200" dirty="0">
              <a:solidFill>
                <a:schemeClr val="bg1"/>
              </a:solidFill>
            </a:rPr>
            <a:t>Other </a:t>
          </a:r>
        </a:p>
        <a:p>
          <a:pPr marL="0" lvl="0" indent="0" algn="r" defTabSz="1066800">
            <a:lnSpc>
              <a:spcPct val="90000"/>
            </a:lnSpc>
            <a:spcBef>
              <a:spcPct val="0"/>
            </a:spcBef>
            <a:spcAft>
              <a:spcPct val="35000"/>
            </a:spcAft>
            <a:buNone/>
          </a:pPr>
          <a:r>
            <a:rPr lang="en-US" altLang="zh-CN" sz="2400" b="1" kern="1200" dirty="0">
              <a:solidFill>
                <a:schemeClr val="bg1"/>
              </a:solidFill>
            </a:rPr>
            <a:t> Functions</a:t>
          </a:r>
          <a:endParaRPr lang="en-US" sz="2400" b="1" kern="1200" dirty="0">
            <a:solidFill>
              <a:schemeClr val="bg1"/>
            </a:solidFill>
          </a:endParaRPr>
        </a:p>
      </dsp:txBody>
      <dsp:txXfrm>
        <a:off x="1967" y="0"/>
        <a:ext cx="2012413" cy="1197921"/>
      </dsp:txXfrm>
    </dsp:sp>
    <dsp:sp modelId="{45C1A74B-1C4E-44A1-B93E-3BF55FADD5A2}">
      <dsp:nvSpPr>
        <dsp:cNvPr id="0" name=""/>
        <dsp:cNvSpPr/>
      </dsp:nvSpPr>
      <dsp:spPr>
        <a:xfrm>
          <a:off x="43920" y="1357015"/>
          <a:ext cx="1926540" cy="461942"/>
        </a:xfrm>
        <a:prstGeom prst="roundRect">
          <a:avLst>
            <a:gd name="adj" fmla="val 10000"/>
          </a:avLst>
        </a:prstGeom>
        <a:noFill/>
        <a:ln w="3175">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u="sng" kern="1200" dirty="0">
              <a:solidFill>
                <a:schemeClr val="bg1"/>
              </a:solidFill>
            </a:rPr>
            <a:t>Sales Quote</a:t>
          </a:r>
        </a:p>
      </dsp:txBody>
      <dsp:txXfrm>
        <a:off x="57450" y="1370545"/>
        <a:ext cx="1899480" cy="434882"/>
      </dsp:txXfrm>
    </dsp:sp>
    <dsp:sp modelId="{5349326B-A2A8-4775-B929-4CEF9EBD6C1E}">
      <dsp:nvSpPr>
        <dsp:cNvPr id="0" name=""/>
        <dsp:cNvSpPr/>
      </dsp:nvSpPr>
      <dsp:spPr>
        <a:xfrm>
          <a:off x="23466" y="1949866"/>
          <a:ext cx="1967448" cy="461942"/>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u="sng" kern="1200" dirty="0">
              <a:solidFill>
                <a:schemeClr val="bg1"/>
              </a:solidFill>
            </a:rPr>
            <a:t>Item Usage Req.</a:t>
          </a:r>
        </a:p>
      </dsp:txBody>
      <dsp:txXfrm>
        <a:off x="36996" y="1963396"/>
        <a:ext cx="1940388" cy="434882"/>
      </dsp:txXfrm>
    </dsp:sp>
    <dsp:sp modelId="{090818C7-3545-41A9-BCED-7165F57E2DDC}">
      <dsp:nvSpPr>
        <dsp:cNvPr id="0" name=""/>
        <dsp:cNvSpPr/>
      </dsp:nvSpPr>
      <dsp:spPr>
        <a:xfrm>
          <a:off x="16422" y="2456920"/>
          <a:ext cx="1997956" cy="461942"/>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u="sng" kern="1200" dirty="0">
              <a:solidFill>
                <a:schemeClr val="bg1"/>
              </a:solidFill>
            </a:rPr>
            <a:t>Custom Req.</a:t>
          </a:r>
        </a:p>
      </dsp:txBody>
      <dsp:txXfrm>
        <a:off x="29952" y="2470450"/>
        <a:ext cx="1970896" cy="434882"/>
      </dsp:txXfrm>
    </dsp:sp>
    <dsp:sp modelId="{C45378C7-A8E2-4506-99DA-0F2D95F0F075}">
      <dsp:nvSpPr>
        <dsp:cNvPr id="0" name=""/>
        <dsp:cNvSpPr/>
      </dsp:nvSpPr>
      <dsp:spPr>
        <a:xfrm>
          <a:off x="1" y="2947377"/>
          <a:ext cx="1924672" cy="461942"/>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u="sng" kern="1200" dirty="0">
              <a:solidFill>
                <a:schemeClr val="bg1"/>
              </a:solidFill>
            </a:rPr>
            <a:t>Custom Report</a:t>
          </a:r>
        </a:p>
      </dsp:txBody>
      <dsp:txXfrm>
        <a:off x="13531" y="2960907"/>
        <a:ext cx="1897612" cy="434882"/>
      </dsp:txXfrm>
    </dsp:sp>
    <dsp:sp modelId="{02A59304-B7E9-4F32-BB7A-2CCE40F14E94}">
      <dsp:nvSpPr>
        <dsp:cNvPr id="0" name=""/>
        <dsp:cNvSpPr/>
      </dsp:nvSpPr>
      <dsp:spPr>
        <a:xfrm>
          <a:off x="1" y="3419208"/>
          <a:ext cx="2014377" cy="461942"/>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altLang="zh-CN" sz="1800" u="sng" kern="1200" dirty="0">
              <a:solidFill>
                <a:schemeClr val="bg1"/>
              </a:solidFill>
            </a:rPr>
            <a:t>Manager Console</a:t>
          </a:r>
          <a:endParaRPr lang="en-US" sz="1800" u="sng" kern="1200" dirty="0">
            <a:solidFill>
              <a:schemeClr val="bg1"/>
            </a:solidFill>
          </a:endParaRPr>
        </a:p>
      </dsp:txBody>
      <dsp:txXfrm>
        <a:off x="13531" y="3432738"/>
        <a:ext cx="1987317" cy="4348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1CB1D0-4949-4EB0-BDDE-2C6CAD308256}">
      <dsp:nvSpPr>
        <dsp:cNvPr id="0" name=""/>
        <dsp:cNvSpPr/>
      </dsp:nvSpPr>
      <dsp:spPr>
        <a:xfrm>
          <a:off x="0" y="0"/>
          <a:ext cx="2014381" cy="3967672"/>
        </a:xfrm>
        <a:prstGeom prst="roundRect">
          <a:avLst>
            <a:gd name="adj" fmla="val 10000"/>
          </a:avLst>
        </a:prstGeom>
        <a:noFill/>
        <a:ln>
          <a:noFill/>
        </a:ln>
        <a:effectLst/>
      </dsp:spPr>
      <dsp:style>
        <a:lnRef idx="0">
          <a:scrgbClr r="0" g="0" b="0"/>
        </a:lnRef>
        <a:fillRef idx="1">
          <a:scrgbClr r="0" g="0" b="0"/>
        </a:fillRef>
        <a:effectRef idx="1">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AP Automation</a:t>
          </a:r>
        </a:p>
      </dsp:txBody>
      <dsp:txXfrm>
        <a:off x="0" y="0"/>
        <a:ext cx="2014381" cy="1190301"/>
      </dsp:txXfrm>
    </dsp:sp>
    <dsp:sp modelId="{45C1A74B-1C4E-44A1-B93E-3BF55FADD5A2}">
      <dsp:nvSpPr>
        <dsp:cNvPr id="0" name=""/>
        <dsp:cNvSpPr/>
      </dsp:nvSpPr>
      <dsp:spPr>
        <a:xfrm>
          <a:off x="0" y="1060863"/>
          <a:ext cx="2014381" cy="2575309"/>
        </a:xfrm>
        <a:prstGeom prst="roundRect">
          <a:avLst>
            <a:gd name="adj" fmla="val 10000"/>
          </a:avLst>
        </a:prstGeom>
        <a:noFill/>
        <a:ln w="3175">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u="sng" kern="1200" dirty="0">
              <a:solidFill>
                <a:schemeClr val="bg1"/>
              </a:solidFill>
            </a:rPr>
            <a:t>Optical Character Recognition</a:t>
          </a:r>
        </a:p>
        <a:p>
          <a:pPr marL="0" lvl="0" indent="0" algn="ctr" defTabSz="889000">
            <a:lnSpc>
              <a:spcPct val="90000"/>
            </a:lnSpc>
            <a:spcBef>
              <a:spcPct val="0"/>
            </a:spcBef>
            <a:spcAft>
              <a:spcPct val="35000"/>
            </a:spcAft>
            <a:buNone/>
          </a:pPr>
          <a:r>
            <a:rPr lang="en-US" sz="2000" u="sng" strike="noStrike" kern="1200" dirty="0">
              <a:ln>
                <a:noFill/>
              </a:ln>
              <a:solidFill>
                <a:schemeClr val="bg1"/>
              </a:solidFill>
              <a:effectLst/>
            </a:rPr>
            <a:t>(OCR)</a:t>
          </a:r>
        </a:p>
      </dsp:txBody>
      <dsp:txXfrm>
        <a:off x="58999" y="1119862"/>
        <a:ext cx="1896383" cy="245731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0ECC91-7099-9546-9775-79C77D0DA930}" type="datetimeFigureOut">
              <a:rPr lang="en-US" smtClean="0"/>
              <a:t>2/18/2023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B92A93-8262-254D-8F5A-CE19795D22F6}" type="slidenum">
              <a:rPr lang="en-US" smtClean="0"/>
              <a:t>‹#›</a:t>
            </a:fld>
            <a:endParaRPr lang="en-US"/>
          </a:p>
        </p:txBody>
      </p:sp>
    </p:spTree>
    <p:extLst>
      <p:ext uri="{BB962C8B-B14F-4D97-AF65-F5344CB8AC3E}">
        <p14:creationId xmlns:p14="http://schemas.microsoft.com/office/powerpoint/2010/main" val="2662240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We’re part of Sage ecosystem since 2000, and have been serving Sage customer for more than 20 years. </a:t>
            </a:r>
            <a:endParaRPr lang="zh-CN" altLang="en-US" dirty="0"/>
          </a:p>
        </p:txBody>
      </p:sp>
      <p:sp>
        <p:nvSpPr>
          <p:cNvPr id="4" name="Slide Number Placeholder 3"/>
          <p:cNvSpPr>
            <a:spLocks noGrp="1"/>
          </p:cNvSpPr>
          <p:nvPr>
            <p:ph type="sldNum" sz="quarter" idx="5"/>
          </p:nvPr>
        </p:nvSpPr>
        <p:spPr/>
        <p:txBody>
          <a:bodyPr/>
          <a:lstStyle/>
          <a:p>
            <a:fld id="{E1B92A93-8262-254D-8F5A-CE19795D22F6}" type="slidenum">
              <a:rPr lang="en-US" smtClean="0"/>
              <a:t>3</a:t>
            </a:fld>
            <a:endParaRPr lang="en-US"/>
          </a:p>
        </p:txBody>
      </p:sp>
    </p:spTree>
    <p:extLst>
      <p:ext uri="{BB962C8B-B14F-4D97-AF65-F5344CB8AC3E}">
        <p14:creationId xmlns:p14="http://schemas.microsoft.com/office/powerpoint/2010/main" val="4077110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0" i="0" u="none" strike="noStrike" baseline="0" dirty="0">
                <a:solidFill>
                  <a:srgbClr val="3A393B"/>
                </a:solidFill>
                <a:latin typeface="Quicksand"/>
              </a:rPr>
              <a:t>The pandemic has in most cases disrupted the work/life balance of finance teams for the worse. </a:t>
            </a:r>
          </a:p>
          <a:p>
            <a:pPr algn="l"/>
            <a:endParaRPr lang="en-AU" sz="1800" b="0" i="0" u="none" strike="noStrike" baseline="0" dirty="0">
              <a:solidFill>
                <a:srgbClr val="000000"/>
              </a:solidFill>
              <a:latin typeface="Quicksand"/>
            </a:endParaRPr>
          </a:p>
          <a:p>
            <a:r>
              <a:rPr lang="en-AU" sz="1800" b="0" i="0" u="none" strike="noStrike" baseline="0" dirty="0">
                <a:solidFill>
                  <a:srgbClr val="3A393B"/>
                </a:solidFill>
                <a:latin typeface="Quicksand"/>
              </a:rPr>
              <a:t>This has had major implications for their quality of life. A heavy workload has negatively impacted the work life balance </a:t>
            </a:r>
            <a:endParaRPr lang="en-AU" dirty="0"/>
          </a:p>
        </p:txBody>
      </p:sp>
      <p:sp>
        <p:nvSpPr>
          <p:cNvPr id="4" name="Slide Number Placeholder 3"/>
          <p:cNvSpPr>
            <a:spLocks noGrp="1"/>
          </p:cNvSpPr>
          <p:nvPr>
            <p:ph type="sldNum" sz="quarter" idx="5"/>
          </p:nvPr>
        </p:nvSpPr>
        <p:spPr/>
        <p:txBody>
          <a:bodyPr/>
          <a:lstStyle/>
          <a:p>
            <a:fld id="{E1B92A93-8262-254D-8F5A-CE19795D22F6}" type="slidenum">
              <a:rPr lang="en-US" smtClean="0"/>
              <a:t>15</a:t>
            </a:fld>
            <a:endParaRPr lang="en-US"/>
          </a:p>
        </p:txBody>
      </p:sp>
    </p:spTree>
    <p:extLst>
      <p:ext uri="{BB962C8B-B14F-4D97-AF65-F5344CB8AC3E}">
        <p14:creationId xmlns:p14="http://schemas.microsoft.com/office/powerpoint/2010/main" val="2221966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which a company needs to pay $7.50 per invoice. It is a happy problem however as one invoice deems as sales transaction. The more the merrier. </a:t>
            </a:r>
            <a:endParaRPr lang="en-AU" dirty="0"/>
          </a:p>
        </p:txBody>
      </p:sp>
      <p:sp>
        <p:nvSpPr>
          <p:cNvPr id="4" name="Slide Number Placeholder 3"/>
          <p:cNvSpPr>
            <a:spLocks noGrp="1"/>
          </p:cNvSpPr>
          <p:nvPr>
            <p:ph type="sldNum" sz="quarter" idx="5"/>
          </p:nvPr>
        </p:nvSpPr>
        <p:spPr/>
        <p:txBody>
          <a:bodyPr/>
          <a:lstStyle/>
          <a:p>
            <a:fld id="{E1B92A93-8262-254D-8F5A-CE19795D22F6}" type="slidenum">
              <a:rPr lang="en-US" smtClean="0"/>
              <a:t>16</a:t>
            </a:fld>
            <a:endParaRPr lang="en-US"/>
          </a:p>
        </p:txBody>
      </p:sp>
    </p:spTree>
    <p:extLst>
      <p:ext uri="{BB962C8B-B14F-4D97-AF65-F5344CB8AC3E}">
        <p14:creationId xmlns:p14="http://schemas.microsoft.com/office/powerpoint/2010/main" val="3052135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0" i="0" u="none" strike="noStrike" baseline="0" dirty="0">
                <a:solidFill>
                  <a:srgbClr val="3A393B"/>
                </a:solidFill>
                <a:latin typeface="Quicksand"/>
              </a:rPr>
              <a:t>Accounting teams have faced enormous challenges and seen how they work change dramatically. </a:t>
            </a:r>
          </a:p>
          <a:p>
            <a:r>
              <a:rPr lang="en-AU" sz="1800" b="0" i="0" u="none" strike="noStrike" baseline="0" dirty="0">
                <a:solidFill>
                  <a:srgbClr val="3A393B"/>
                </a:solidFill>
                <a:latin typeface="Quicksand"/>
              </a:rPr>
              <a:t>Those who had automated their AP processes saw the best outcomes regarding productivity, security, cost savings, employee morale, and more. </a:t>
            </a:r>
          </a:p>
          <a:p>
            <a:endParaRPr lang="en-AU" sz="1800" b="0" i="0" u="none" strike="noStrike" baseline="0" dirty="0">
              <a:solidFill>
                <a:srgbClr val="3A393B"/>
              </a:solidFill>
              <a:latin typeface="Quicksand"/>
            </a:endParaRPr>
          </a:p>
          <a:p>
            <a:r>
              <a:rPr lang="en-AU" sz="1800" b="0" i="0" u="none" strike="noStrike" baseline="0" dirty="0">
                <a:solidFill>
                  <a:srgbClr val="3A393B"/>
                </a:solidFill>
                <a:latin typeface="Quicksand"/>
              </a:rPr>
              <a:t>This has led to the vast majority of companies prioritising investment in the process automation of their AP processes, while some still need to be more willing to do so. </a:t>
            </a:r>
          </a:p>
          <a:p>
            <a:endParaRPr lang="en-AU" sz="1800" b="0" i="0" u="none" strike="noStrike" baseline="0" dirty="0">
              <a:solidFill>
                <a:srgbClr val="3A393B"/>
              </a:solidFill>
              <a:latin typeface="Quicksand"/>
            </a:endParaRPr>
          </a:p>
          <a:p>
            <a:r>
              <a:rPr lang="en-AU" sz="1800" b="0" i="0" u="none" strike="noStrike" baseline="0" dirty="0">
                <a:solidFill>
                  <a:srgbClr val="3A393B"/>
                </a:solidFill>
                <a:latin typeface="Quicksand"/>
              </a:rPr>
              <a:t>Automation enables remote work, which makes YOUR employees happier and more able to focus on work that adds value as manual processes are eliminated. </a:t>
            </a:r>
          </a:p>
          <a:p>
            <a:endParaRPr lang="en-AU" sz="1800" b="0" i="0" u="none" strike="noStrike" baseline="0" dirty="0">
              <a:solidFill>
                <a:srgbClr val="3A393B"/>
              </a:solidFill>
              <a:latin typeface="Quicksand"/>
            </a:endParaRPr>
          </a:p>
        </p:txBody>
      </p:sp>
      <p:sp>
        <p:nvSpPr>
          <p:cNvPr id="4" name="Slide Number Placeholder 3"/>
          <p:cNvSpPr>
            <a:spLocks noGrp="1"/>
          </p:cNvSpPr>
          <p:nvPr>
            <p:ph type="sldNum" sz="quarter" idx="5"/>
          </p:nvPr>
        </p:nvSpPr>
        <p:spPr/>
        <p:txBody>
          <a:bodyPr/>
          <a:lstStyle/>
          <a:p>
            <a:fld id="{E1B92A93-8262-254D-8F5A-CE19795D22F6}" type="slidenum">
              <a:rPr lang="en-US" smtClean="0"/>
              <a:t>17</a:t>
            </a:fld>
            <a:endParaRPr lang="en-US"/>
          </a:p>
        </p:txBody>
      </p:sp>
    </p:spTree>
    <p:extLst>
      <p:ext uri="{BB962C8B-B14F-4D97-AF65-F5344CB8AC3E}">
        <p14:creationId xmlns:p14="http://schemas.microsoft.com/office/powerpoint/2010/main" val="778075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BF5B6-A22A-4234-8B45-407F6D0B3153}" type="slidenum">
              <a:rPr lang="en-US" smtClean="0"/>
              <a:t>18</a:t>
            </a:fld>
            <a:endParaRPr lang="en-US"/>
          </a:p>
        </p:txBody>
      </p:sp>
    </p:spTree>
    <p:extLst>
      <p:ext uri="{BB962C8B-B14F-4D97-AF65-F5344CB8AC3E}">
        <p14:creationId xmlns:p14="http://schemas.microsoft.com/office/powerpoint/2010/main" val="3273384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Local OCR supplier</a:t>
            </a:r>
            <a:r>
              <a:rPr lang="en-US" altLang="zh-CN" baseline="0" dirty="0"/>
              <a:t> - </a:t>
            </a:r>
            <a:r>
              <a:rPr lang="en-US" altLang="zh-CN" dirty="0" err="1"/>
              <a:t>Intsig</a:t>
            </a:r>
            <a:endParaRPr lang="en-US" dirty="0"/>
          </a:p>
        </p:txBody>
      </p:sp>
      <p:sp>
        <p:nvSpPr>
          <p:cNvPr id="4" name="Slide Number Placeholder 3"/>
          <p:cNvSpPr>
            <a:spLocks noGrp="1"/>
          </p:cNvSpPr>
          <p:nvPr>
            <p:ph type="sldNum" sz="quarter" idx="10"/>
          </p:nvPr>
        </p:nvSpPr>
        <p:spPr/>
        <p:txBody>
          <a:bodyPr/>
          <a:lstStyle/>
          <a:p>
            <a:fld id="{75DBF5B6-A22A-4234-8B45-407F6D0B3153}" type="slidenum">
              <a:rPr lang="en-US" smtClean="0"/>
              <a:t>19</a:t>
            </a:fld>
            <a:endParaRPr lang="en-US"/>
          </a:p>
        </p:txBody>
      </p:sp>
    </p:spTree>
    <p:extLst>
      <p:ext uri="{BB962C8B-B14F-4D97-AF65-F5344CB8AC3E}">
        <p14:creationId xmlns:p14="http://schemas.microsoft.com/office/powerpoint/2010/main" val="66505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sz="2500" dirty="0">
                <a:latin typeface="微软雅黑" panose="020B0503020204020204" pitchFamily="34" charset="-122"/>
                <a:ea typeface="微软雅黑" panose="020B0503020204020204" pitchFamily="34" charset="-122"/>
              </a:rPr>
              <a:t>以大金融类应用为例，我们的代表性客户包括招商银行、浦发银行、上海大众、平安保险、三星、支付宝等知名企业</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ABECA85-B63E-4B3F-83F8-24959DC8718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Local OCR supplier</a:t>
            </a:r>
            <a:r>
              <a:rPr lang="en-US" altLang="zh-CN" baseline="0" dirty="0"/>
              <a:t> - </a:t>
            </a:r>
            <a:r>
              <a:rPr lang="en-US" altLang="zh-CN" dirty="0" err="1"/>
              <a:t>Intsig</a:t>
            </a:r>
            <a:endParaRPr lang="en-US" dirty="0"/>
          </a:p>
        </p:txBody>
      </p:sp>
      <p:sp>
        <p:nvSpPr>
          <p:cNvPr id="4" name="Slide Number Placeholder 3"/>
          <p:cNvSpPr>
            <a:spLocks noGrp="1"/>
          </p:cNvSpPr>
          <p:nvPr>
            <p:ph type="sldNum" sz="quarter" idx="10"/>
          </p:nvPr>
        </p:nvSpPr>
        <p:spPr/>
        <p:txBody>
          <a:bodyPr/>
          <a:lstStyle/>
          <a:p>
            <a:fld id="{75DBF5B6-A22A-4234-8B45-407F6D0B3153}" type="slidenum">
              <a:rPr lang="en-US" smtClean="0"/>
              <a:t>23</a:t>
            </a:fld>
            <a:endParaRPr lang="en-US"/>
          </a:p>
        </p:txBody>
      </p:sp>
    </p:spTree>
    <p:extLst>
      <p:ext uri="{BB962C8B-B14F-4D97-AF65-F5344CB8AC3E}">
        <p14:creationId xmlns:p14="http://schemas.microsoft.com/office/powerpoint/2010/main" val="1345883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AU" sz="1800" b="0" i="0" u="none" strike="noStrike" baseline="0" dirty="0">
              <a:solidFill>
                <a:srgbClr val="000000"/>
              </a:solidFill>
              <a:latin typeface="Quicksand"/>
            </a:endParaRPr>
          </a:p>
          <a:p>
            <a:r>
              <a:rPr lang="en-AU" sz="1800" b="0" i="0" u="none" strike="noStrike" baseline="0" dirty="0">
                <a:solidFill>
                  <a:srgbClr val="3A393B"/>
                </a:solidFill>
                <a:latin typeface="Quicksand"/>
              </a:rPr>
              <a:t>With our automation solution add-on for Sage 300, you can approve invoices and pay vendors remotely while drastically reducing your AP costs. </a:t>
            </a:r>
          </a:p>
          <a:p>
            <a:br>
              <a:rPr lang="en-AU" sz="1800" b="0" i="0" u="none" strike="noStrike" baseline="0" dirty="0">
                <a:solidFill>
                  <a:srgbClr val="3A393B"/>
                </a:solidFill>
                <a:latin typeface="Quicksand"/>
              </a:rPr>
            </a:br>
            <a:r>
              <a:rPr lang="en-AU" sz="1800" b="0" i="0" u="none" strike="noStrike" baseline="0" dirty="0">
                <a:solidFill>
                  <a:srgbClr val="3A393B"/>
                </a:solidFill>
                <a:latin typeface="Quicksand"/>
              </a:rPr>
              <a:t>please connect with us or speak with your partner </a:t>
            </a:r>
          </a:p>
          <a:p>
            <a:endParaRPr lang="en-AU" sz="1800" b="0" i="0" u="none" strike="noStrike" baseline="0" dirty="0">
              <a:solidFill>
                <a:srgbClr val="3A393B"/>
              </a:solidFill>
              <a:latin typeface="Quicksan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baseline="0" dirty="0">
                <a:solidFill>
                  <a:srgbClr val="3A393B"/>
                </a:solidFill>
                <a:latin typeface="Quicksand"/>
              </a:rPr>
              <a:t>automation can solve many of the pain points organizations face and bring huge savings. </a:t>
            </a:r>
          </a:p>
          <a:p>
            <a:endParaRPr lang="en-AU" dirty="0"/>
          </a:p>
        </p:txBody>
      </p:sp>
      <p:sp>
        <p:nvSpPr>
          <p:cNvPr id="4" name="Slide Number Placeholder 3"/>
          <p:cNvSpPr>
            <a:spLocks noGrp="1"/>
          </p:cNvSpPr>
          <p:nvPr>
            <p:ph type="sldNum" sz="quarter" idx="5"/>
          </p:nvPr>
        </p:nvSpPr>
        <p:spPr/>
        <p:txBody>
          <a:bodyPr/>
          <a:lstStyle/>
          <a:p>
            <a:fld id="{E1B92A93-8262-254D-8F5A-CE19795D22F6}" type="slidenum">
              <a:rPr lang="en-US" smtClean="0"/>
              <a:t>24</a:t>
            </a:fld>
            <a:endParaRPr lang="en-US"/>
          </a:p>
        </p:txBody>
      </p:sp>
    </p:spTree>
    <p:extLst>
      <p:ext uri="{BB962C8B-B14F-4D97-AF65-F5344CB8AC3E}">
        <p14:creationId xmlns:p14="http://schemas.microsoft.com/office/powerpoint/2010/main" val="1035471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 eProcurement function is part of a product – called Norming Resource Manager. Before introducing the eProcurement, I would like to brief the Resource Manager to you guys firstly.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DBF5B6-A22A-4234-8B45-407F6D0B3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256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latest version of Resource Manager, we got a new function – AP Automation, which uses the Optical Character Recognition technology to </a:t>
            </a:r>
            <a:r>
              <a:rPr lang="en-US" altLang="zh-CN" dirty="0"/>
              <a:t>auto the </a:t>
            </a:r>
            <a:r>
              <a:rPr lang="en-US" dirty="0"/>
              <a:t>capturing information from e-copy of your AP invoice.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DBF5B6-A22A-4234-8B45-407F6D0B3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467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E1B92A93-8262-254D-8F5A-CE19795D22F6}" type="slidenum">
              <a:rPr lang="en-US" smtClean="0"/>
              <a:t>6</a:t>
            </a:fld>
            <a:endParaRPr lang="en-US"/>
          </a:p>
        </p:txBody>
      </p:sp>
    </p:spTree>
    <p:extLst>
      <p:ext uri="{BB962C8B-B14F-4D97-AF65-F5344CB8AC3E}">
        <p14:creationId xmlns:p14="http://schemas.microsoft.com/office/powerpoint/2010/main" val="3201016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Local OCR supplier</a:t>
            </a:r>
            <a:r>
              <a:rPr lang="en-US" altLang="zh-CN" baseline="0" dirty="0"/>
              <a:t> – </a:t>
            </a:r>
            <a:r>
              <a:rPr lang="en-US" altLang="zh-CN" dirty="0" err="1"/>
              <a:t>Intsig</a:t>
            </a:r>
            <a:endParaRPr lang="en-US" altLang="zh-CN"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eProcurement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DBF5B6-A22A-4234-8B45-407F6D0B3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716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9E77B-23F2-4D26-B3FA-6109AB5D8139}" type="slidenum">
              <a:rPr lang="en-GB" smtClean="0"/>
              <a:t>11</a:t>
            </a:fld>
            <a:endParaRPr lang="en-GB"/>
          </a:p>
        </p:txBody>
      </p:sp>
    </p:spTree>
    <p:extLst>
      <p:ext uri="{BB962C8B-B14F-4D97-AF65-F5344CB8AC3E}">
        <p14:creationId xmlns:p14="http://schemas.microsoft.com/office/powerpoint/2010/main" val="1498179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PO request has been fully approved. So you might have the following two questions:</a:t>
            </a:r>
          </a:p>
          <a:p>
            <a:r>
              <a:rPr lang="en-US" dirty="0"/>
              <a:t>1. Has the formal purchase order been generated? </a:t>
            </a:r>
          </a:p>
          <a:p>
            <a:r>
              <a:rPr lang="en-US" dirty="0"/>
              <a:t>2. How to send the order to supplier? </a:t>
            </a:r>
          </a:p>
        </p:txBody>
      </p:sp>
      <p:sp>
        <p:nvSpPr>
          <p:cNvPr id="4" name="Slide Number Placeholder 3"/>
          <p:cNvSpPr>
            <a:spLocks noGrp="1"/>
          </p:cNvSpPr>
          <p:nvPr>
            <p:ph type="sldNum" sz="quarter" idx="10"/>
          </p:nvPr>
        </p:nvSpPr>
        <p:spPr/>
        <p:txBody>
          <a:bodyPr/>
          <a:lstStyle/>
          <a:p>
            <a:fld id="{AB69E77B-23F2-4D26-B3FA-6109AB5D8139}" type="slidenum">
              <a:rPr lang="en-GB" smtClean="0"/>
              <a:t>12</a:t>
            </a:fld>
            <a:endParaRPr lang="en-GB"/>
          </a:p>
        </p:txBody>
      </p:sp>
    </p:spTree>
    <p:extLst>
      <p:ext uri="{BB962C8B-B14F-4D97-AF65-F5344CB8AC3E}">
        <p14:creationId xmlns:p14="http://schemas.microsoft.com/office/powerpoint/2010/main" val="1326399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Local OCR supplier</a:t>
            </a:r>
            <a:r>
              <a:rPr lang="en-US" altLang="zh-CN" baseline="0" dirty="0"/>
              <a:t> - </a:t>
            </a:r>
            <a:r>
              <a:rPr lang="en-US" altLang="zh-CN" dirty="0" err="1"/>
              <a:t>Intsig</a:t>
            </a:r>
            <a:endParaRPr lang="en-US" dirty="0"/>
          </a:p>
        </p:txBody>
      </p:sp>
      <p:sp>
        <p:nvSpPr>
          <p:cNvPr id="4" name="Slide Number Placeholder 3"/>
          <p:cNvSpPr>
            <a:spLocks noGrp="1"/>
          </p:cNvSpPr>
          <p:nvPr>
            <p:ph type="sldNum" sz="quarter" idx="10"/>
          </p:nvPr>
        </p:nvSpPr>
        <p:spPr/>
        <p:txBody>
          <a:bodyPr/>
          <a:lstStyle/>
          <a:p>
            <a:fld id="{75DBF5B6-A22A-4234-8B45-407F6D0B3153}" type="slidenum">
              <a:rPr lang="en-US" smtClean="0"/>
              <a:t>13</a:t>
            </a:fld>
            <a:endParaRPr lang="en-US"/>
          </a:p>
        </p:txBody>
      </p:sp>
    </p:spTree>
    <p:extLst>
      <p:ext uri="{BB962C8B-B14F-4D97-AF65-F5344CB8AC3E}">
        <p14:creationId xmlns:p14="http://schemas.microsoft.com/office/powerpoint/2010/main" val="16591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0" i="0" u="none" strike="noStrike" baseline="0" dirty="0">
                <a:solidFill>
                  <a:srgbClr val="3A393B"/>
                </a:solidFill>
                <a:latin typeface="Quicksand"/>
              </a:rPr>
              <a:t>What’s the status of AP capturing process nowadays. </a:t>
            </a:r>
          </a:p>
          <a:p>
            <a:r>
              <a:rPr lang="en-US" sz="1800" b="0" i="0" u="none" strike="noStrike" baseline="0" dirty="0">
                <a:solidFill>
                  <a:srgbClr val="3A393B"/>
                </a:solidFill>
                <a:latin typeface="Quicksand"/>
              </a:rPr>
              <a:t>For</a:t>
            </a:r>
            <a:r>
              <a:rPr lang="zh-CN" altLang="en-US" sz="1800" b="0" i="0" u="none" strike="noStrike" baseline="0" dirty="0">
                <a:solidFill>
                  <a:srgbClr val="3A393B"/>
                </a:solidFill>
                <a:latin typeface="Quicksand"/>
              </a:rPr>
              <a:t> </a:t>
            </a:r>
            <a:r>
              <a:rPr lang="en-US" altLang="zh-CN" sz="1800" b="0" i="0" u="none" strike="noStrike" baseline="0" dirty="0">
                <a:solidFill>
                  <a:srgbClr val="3A393B"/>
                </a:solidFill>
                <a:latin typeface="Quicksand"/>
              </a:rPr>
              <a:t>most of the companies, the AP is still paper-based </a:t>
            </a:r>
            <a:endParaRPr lang="en-AU" sz="1800" b="0" i="0" u="none" strike="noStrike" baseline="0" dirty="0">
              <a:solidFill>
                <a:srgbClr val="3A393B"/>
              </a:solidFill>
              <a:latin typeface="Quicksand"/>
            </a:endParaRPr>
          </a:p>
          <a:p>
            <a:r>
              <a:rPr lang="en-AU" sz="1800" b="0" i="0" u="none" strike="noStrike" baseline="0" dirty="0">
                <a:solidFill>
                  <a:srgbClr val="3A393B"/>
                </a:solidFill>
                <a:latin typeface="Quicksand"/>
              </a:rPr>
              <a:t>The biggest issue associated with them is lost invoices, with time-consuming data entry coming second and paper invoices coming third. An average of 40% of invoices are still arriving on paper. </a:t>
            </a:r>
            <a:endParaRPr lang="en-AU" sz="1800" b="1" i="0" u="none" strike="noStrike" baseline="0" dirty="0">
              <a:solidFill>
                <a:srgbClr val="3A393B"/>
              </a:solidFill>
              <a:latin typeface="Larsseit"/>
            </a:endParaRPr>
          </a:p>
          <a:p>
            <a:pPr algn="l"/>
            <a:endParaRPr lang="en-AU" sz="1800" b="0" i="0" u="none" strike="noStrike" baseline="0" dirty="0">
              <a:solidFill>
                <a:srgbClr val="000000"/>
              </a:solidFill>
              <a:latin typeface="Quicksand"/>
            </a:endParaRPr>
          </a:p>
          <a:p>
            <a:r>
              <a:rPr lang="en-AU" sz="1800" b="0" i="0" u="none" strike="noStrike" baseline="0" dirty="0">
                <a:solidFill>
                  <a:srgbClr val="3A393B"/>
                </a:solidFill>
                <a:latin typeface="Quicksand"/>
              </a:rPr>
              <a:t>These problems are intrinsically linked to paper-based systems. This has increased overtime for 77% of respondents as the approval process becomes more complex and lengthy. </a:t>
            </a:r>
            <a:endParaRPr lang="en-AU" dirty="0"/>
          </a:p>
        </p:txBody>
      </p:sp>
      <p:sp>
        <p:nvSpPr>
          <p:cNvPr id="4" name="Slide Number Placeholder 3"/>
          <p:cNvSpPr>
            <a:spLocks noGrp="1"/>
          </p:cNvSpPr>
          <p:nvPr>
            <p:ph type="sldNum" sz="quarter" idx="5"/>
          </p:nvPr>
        </p:nvSpPr>
        <p:spPr/>
        <p:txBody>
          <a:bodyPr/>
          <a:lstStyle/>
          <a:p>
            <a:fld id="{E1B92A93-8262-254D-8F5A-CE19795D22F6}" type="slidenum">
              <a:rPr lang="en-US" smtClean="0"/>
              <a:t>14</a:t>
            </a:fld>
            <a:endParaRPr lang="en-US"/>
          </a:p>
        </p:txBody>
      </p:sp>
    </p:spTree>
    <p:extLst>
      <p:ext uri="{BB962C8B-B14F-4D97-AF65-F5344CB8AC3E}">
        <p14:creationId xmlns:p14="http://schemas.microsoft.com/office/powerpoint/2010/main" val="33717195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ingle 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DBF7A-0630-3046-AB0B-AA90798E5CF5}"/>
              </a:ext>
            </a:extLst>
          </p:cNvPr>
          <p:cNvSpPr>
            <a:spLocks noGrp="1"/>
          </p:cNvSpPr>
          <p:nvPr>
            <p:ph type="ctrTitle" hasCustomPrompt="1"/>
          </p:nvPr>
        </p:nvSpPr>
        <p:spPr>
          <a:xfrm>
            <a:off x="420624" y="309832"/>
            <a:ext cx="5522976" cy="594360"/>
          </a:xfrm>
        </p:spPr>
        <p:txBody>
          <a:bodyPr anchor="t" anchorCtr="0">
            <a:no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007210F8-5BCD-D840-882A-065B74A9C8A6}"/>
              </a:ext>
            </a:extLst>
          </p:cNvPr>
          <p:cNvSpPr>
            <a:spLocks noGrp="1"/>
          </p:cNvSpPr>
          <p:nvPr>
            <p:ph type="subTitle" idx="1" hasCustomPrompt="1"/>
          </p:nvPr>
        </p:nvSpPr>
        <p:spPr>
          <a:xfrm>
            <a:off x="420623" y="2258568"/>
            <a:ext cx="3820451" cy="1243584"/>
          </a:xfrm>
        </p:spPr>
        <p:txBody>
          <a:bodyPr lIns="0" rIns="0" bIns="0">
            <a:noAutofit/>
          </a:bodyPr>
          <a:lstStyle>
            <a:lvl1pPr marL="0" indent="0" algn="l">
              <a:buNone/>
              <a:defRPr sz="16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Picture Placeholder 9">
            <a:extLst>
              <a:ext uri="{FF2B5EF4-FFF2-40B4-BE49-F238E27FC236}">
                <a16:creationId xmlns:a16="http://schemas.microsoft.com/office/drawing/2014/main" id="{DE10C209-2232-EC46-8B57-AF4A25DD5CA4}"/>
              </a:ext>
            </a:extLst>
          </p:cNvPr>
          <p:cNvSpPr>
            <a:spLocks noGrp="1"/>
          </p:cNvSpPr>
          <p:nvPr>
            <p:ph type="pic" sz="quarter" idx="13"/>
          </p:nvPr>
        </p:nvSpPr>
        <p:spPr>
          <a:xfrm>
            <a:off x="6254749" y="0"/>
            <a:ext cx="5963085" cy="6858008"/>
          </a:xfrm>
          <a:custGeom>
            <a:avLst/>
            <a:gdLst>
              <a:gd name="connsiteX0" fmla="*/ 0 w 8097830"/>
              <a:gd name="connsiteY0" fmla="*/ 1780875 h 8534400"/>
              <a:gd name="connsiteX1" fmla="*/ 1780875 w 8097830"/>
              <a:gd name="connsiteY1" fmla="*/ 0 h 8534400"/>
              <a:gd name="connsiteX2" fmla="*/ 6316955 w 8097830"/>
              <a:gd name="connsiteY2" fmla="*/ 0 h 8534400"/>
              <a:gd name="connsiteX3" fmla="*/ 8097830 w 8097830"/>
              <a:gd name="connsiteY3" fmla="*/ 1780875 h 8534400"/>
              <a:gd name="connsiteX4" fmla="*/ 8097830 w 8097830"/>
              <a:gd name="connsiteY4" fmla="*/ 6753525 h 8534400"/>
              <a:gd name="connsiteX5" fmla="*/ 6316955 w 8097830"/>
              <a:gd name="connsiteY5" fmla="*/ 8534400 h 8534400"/>
              <a:gd name="connsiteX6" fmla="*/ 1780875 w 8097830"/>
              <a:gd name="connsiteY6" fmla="*/ 8534400 h 8534400"/>
              <a:gd name="connsiteX7" fmla="*/ 0 w 8097830"/>
              <a:gd name="connsiteY7" fmla="*/ 6753525 h 8534400"/>
              <a:gd name="connsiteX8" fmla="*/ 0 w 8097830"/>
              <a:gd name="connsiteY8" fmla="*/ 1780875 h 8534400"/>
              <a:gd name="connsiteX0" fmla="*/ 0 w 8150271"/>
              <a:gd name="connsiteY0" fmla="*/ 1780875 h 8534400"/>
              <a:gd name="connsiteX1" fmla="*/ 1780875 w 8150271"/>
              <a:gd name="connsiteY1" fmla="*/ 0 h 8534400"/>
              <a:gd name="connsiteX2" fmla="*/ 6316955 w 8150271"/>
              <a:gd name="connsiteY2" fmla="*/ 0 h 8534400"/>
              <a:gd name="connsiteX3" fmla="*/ 7988300 w 8150271"/>
              <a:gd name="connsiteY3" fmla="*/ 1158339 h 8534400"/>
              <a:gd name="connsiteX4" fmla="*/ 8097830 w 8150271"/>
              <a:gd name="connsiteY4" fmla="*/ 1780875 h 8534400"/>
              <a:gd name="connsiteX5" fmla="*/ 8097830 w 8150271"/>
              <a:gd name="connsiteY5" fmla="*/ 6753525 h 8534400"/>
              <a:gd name="connsiteX6" fmla="*/ 6316955 w 8150271"/>
              <a:gd name="connsiteY6" fmla="*/ 8534400 h 8534400"/>
              <a:gd name="connsiteX7" fmla="*/ 1780875 w 8150271"/>
              <a:gd name="connsiteY7" fmla="*/ 8534400 h 8534400"/>
              <a:gd name="connsiteX8" fmla="*/ 0 w 8150271"/>
              <a:gd name="connsiteY8" fmla="*/ 6753525 h 8534400"/>
              <a:gd name="connsiteX9" fmla="*/ 0 w 8150271"/>
              <a:gd name="connsiteY9" fmla="*/ 1780875 h 8534400"/>
              <a:gd name="connsiteX0" fmla="*/ 0 w 8097830"/>
              <a:gd name="connsiteY0" fmla="*/ 1780875 h 8534400"/>
              <a:gd name="connsiteX1" fmla="*/ 1780875 w 8097830"/>
              <a:gd name="connsiteY1" fmla="*/ 0 h 8534400"/>
              <a:gd name="connsiteX2" fmla="*/ 6316955 w 8097830"/>
              <a:gd name="connsiteY2" fmla="*/ 0 h 8534400"/>
              <a:gd name="connsiteX3" fmla="*/ 5981700 w 8097830"/>
              <a:gd name="connsiteY3" fmla="*/ 1552039 h 8534400"/>
              <a:gd name="connsiteX4" fmla="*/ 8097830 w 8097830"/>
              <a:gd name="connsiteY4" fmla="*/ 1780875 h 8534400"/>
              <a:gd name="connsiteX5" fmla="*/ 8097830 w 8097830"/>
              <a:gd name="connsiteY5" fmla="*/ 6753525 h 8534400"/>
              <a:gd name="connsiteX6" fmla="*/ 6316955 w 8097830"/>
              <a:gd name="connsiteY6" fmla="*/ 8534400 h 8534400"/>
              <a:gd name="connsiteX7" fmla="*/ 1780875 w 8097830"/>
              <a:gd name="connsiteY7" fmla="*/ 8534400 h 8534400"/>
              <a:gd name="connsiteX8" fmla="*/ 0 w 8097830"/>
              <a:gd name="connsiteY8" fmla="*/ 6753525 h 8534400"/>
              <a:gd name="connsiteX9" fmla="*/ 0 w 8097830"/>
              <a:gd name="connsiteY9" fmla="*/ 1780875 h 8534400"/>
              <a:gd name="connsiteX0" fmla="*/ 0 w 8097830"/>
              <a:gd name="connsiteY0" fmla="*/ 1780875 h 8534400"/>
              <a:gd name="connsiteX1" fmla="*/ 279400 w 8097830"/>
              <a:gd name="connsiteY1" fmla="*/ 812264 h 8534400"/>
              <a:gd name="connsiteX2" fmla="*/ 1780875 w 8097830"/>
              <a:gd name="connsiteY2" fmla="*/ 0 h 8534400"/>
              <a:gd name="connsiteX3" fmla="*/ 6316955 w 8097830"/>
              <a:gd name="connsiteY3" fmla="*/ 0 h 8534400"/>
              <a:gd name="connsiteX4" fmla="*/ 5981700 w 8097830"/>
              <a:gd name="connsiteY4" fmla="*/ 1552039 h 8534400"/>
              <a:gd name="connsiteX5" fmla="*/ 8097830 w 8097830"/>
              <a:gd name="connsiteY5" fmla="*/ 1780875 h 8534400"/>
              <a:gd name="connsiteX6" fmla="*/ 8097830 w 8097830"/>
              <a:gd name="connsiteY6" fmla="*/ 6753525 h 8534400"/>
              <a:gd name="connsiteX7" fmla="*/ 6316955 w 8097830"/>
              <a:gd name="connsiteY7" fmla="*/ 8534400 h 8534400"/>
              <a:gd name="connsiteX8" fmla="*/ 1780875 w 8097830"/>
              <a:gd name="connsiteY8" fmla="*/ 8534400 h 8534400"/>
              <a:gd name="connsiteX9" fmla="*/ 0 w 8097830"/>
              <a:gd name="connsiteY9" fmla="*/ 6753525 h 8534400"/>
              <a:gd name="connsiteX10" fmla="*/ 0 w 8097830"/>
              <a:gd name="connsiteY10" fmla="*/ 1780875 h 8534400"/>
              <a:gd name="connsiteX0" fmla="*/ 0 w 8097830"/>
              <a:gd name="connsiteY0" fmla="*/ 1780875 h 8534400"/>
              <a:gd name="connsiteX1" fmla="*/ 279400 w 8097830"/>
              <a:gd name="connsiteY1" fmla="*/ 812264 h 8534400"/>
              <a:gd name="connsiteX2" fmla="*/ 1780875 w 8097830"/>
              <a:gd name="connsiteY2" fmla="*/ 0 h 8534400"/>
              <a:gd name="connsiteX3" fmla="*/ 6316955 w 8097830"/>
              <a:gd name="connsiteY3" fmla="*/ 0 h 8534400"/>
              <a:gd name="connsiteX4" fmla="*/ 5981700 w 8097830"/>
              <a:gd name="connsiteY4" fmla="*/ 1552039 h 8534400"/>
              <a:gd name="connsiteX5" fmla="*/ 8097830 w 8097830"/>
              <a:gd name="connsiteY5" fmla="*/ 1780875 h 8534400"/>
              <a:gd name="connsiteX6" fmla="*/ 8097830 w 8097830"/>
              <a:gd name="connsiteY6" fmla="*/ 6753525 h 8534400"/>
              <a:gd name="connsiteX7" fmla="*/ 6316955 w 8097830"/>
              <a:gd name="connsiteY7" fmla="*/ 8534400 h 8534400"/>
              <a:gd name="connsiteX8" fmla="*/ 1780875 w 8097830"/>
              <a:gd name="connsiteY8" fmla="*/ 8534400 h 8534400"/>
              <a:gd name="connsiteX9" fmla="*/ 0 w 8097830"/>
              <a:gd name="connsiteY9" fmla="*/ 6753525 h 8534400"/>
              <a:gd name="connsiteX10" fmla="*/ 0 w 8097830"/>
              <a:gd name="connsiteY10" fmla="*/ 1780875 h 8534400"/>
              <a:gd name="connsiteX0" fmla="*/ 18252 w 8116082"/>
              <a:gd name="connsiteY0" fmla="*/ 1780875 h 8534400"/>
              <a:gd name="connsiteX1" fmla="*/ 21427 w 8116082"/>
              <a:gd name="connsiteY1" fmla="*/ 1548864 h 8534400"/>
              <a:gd name="connsiteX2" fmla="*/ 297652 w 8116082"/>
              <a:gd name="connsiteY2" fmla="*/ 812264 h 8534400"/>
              <a:gd name="connsiteX3" fmla="*/ 1799127 w 8116082"/>
              <a:gd name="connsiteY3" fmla="*/ 0 h 8534400"/>
              <a:gd name="connsiteX4" fmla="*/ 6335207 w 8116082"/>
              <a:gd name="connsiteY4" fmla="*/ 0 h 8534400"/>
              <a:gd name="connsiteX5" fmla="*/ 5999952 w 8116082"/>
              <a:gd name="connsiteY5" fmla="*/ 1552039 h 8534400"/>
              <a:gd name="connsiteX6" fmla="*/ 8116082 w 8116082"/>
              <a:gd name="connsiteY6" fmla="*/ 1780875 h 8534400"/>
              <a:gd name="connsiteX7" fmla="*/ 8116082 w 8116082"/>
              <a:gd name="connsiteY7" fmla="*/ 6753525 h 8534400"/>
              <a:gd name="connsiteX8" fmla="*/ 6335207 w 8116082"/>
              <a:gd name="connsiteY8" fmla="*/ 8534400 h 8534400"/>
              <a:gd name="connsiteX9" fmla="*/ 1799127 w 8116082"/>
              <a:gd name="connsiteY9" fmla="*/ 8534400 h 8534400"/>
              <a:gd name="connsiteX10" fmla="*/ 18252 w 8116082"/>
              <a:gd name="connsiteY10" fmla="*/ 6753525 h 8534400"/>
              <a:gd name="connsiteX11" fmla="*/ 18252 w 8116082"/>
              <a:gd name="connsiteY11" fmla="*/ 1780875 h 8534400"/>
              <a:gd name="connsiteX0" fmla="*/ 14027 w 8111857"/>
              <a:gd name="connsiteY0" fmla="*/ 1780875 h 8534400"/>
              <a:gd name="connsiteX1" fmla="*/ 17202 w 8111857"/>
              <a:gd name="connsiteY1" fmla="*/ 1548864 h 8534400"/>
              <a:gd name="connsiteX2" fmla="*/ 293427 w 8111857"/>
              <a:gd name="connsiteY2" fmla="*/ 812264 h 8534400"/>
              <a:gd name="connsiteX3" fmla="*/ 1794902 w 8111857"/>
              <a:gd name="connsiteY3" fmla="*/ 0 h 8534400"/>
              <a:gd name="connsiteX4" fmla="*/ 6330982 w 8111857"/>
              <a:gd name="connsiteY4" fmla="*/ 0 h 8534400"/>
              <a:gd name="connsiteX5" fmla="*/ 5995727 w 8111857"/>
              <a:gd name="connsiteY5" fmla="*/ 1552039 h 8534400"/>
              <a:gd name="connsiteX6" fmla="*/ 8111857 w 8111857"/>
              <a:gd name="connsiteY6" fmla="*/ 1780875 h 8534400"/>
              <a:gd name="connsiteX7" fmla="*/ 8111857 w 8111857"/>
              <a:gd name="connsiteY7" fmla="*/ 6753525 h 8534400"/>
              <a:gd name="connsiteX8" fmla="*/ 6330982 w 8111857"/>
              <a:gd name="connsiteY8" fmla="*/ 8534400 h 8534400"/>
              <a:gd name="connsiteX9" fmla="*/ 1794902 w 8111857"/>
              <a:gd name="connsiteY9" fmla="*/ 8534400 h 8534400"/>
              <a:gd name="connsiteX10" fmla="*/ 14027 w 8111857"/>
              <a:gd name="connsiteY10" fmla="*/ 6753525 h 8534400"/>
              <a:gd name="connsiteX11" fmla="*/ 14027 w 8111857"/>
              <a:gd name="connsiteY11" fmla="*/ 1780875 h 8534400"/>
              <a:gd name="connsiteX0" fmla="*/ 14027 w 8111857"/>
              <a:gd name="connsiteY0" fmla="*/ 1795726 h 8549251"/>
              <a:gd name="connsiteX1" fmla="*/ 17202 w 8111857"/>
              <a:gd name="connsiteY1" fmla="*/ 1563715 h 8549251"/>
              <a:gd name="connsiteX2" fmla="*/ 293427 w 8111857"/>
              <a:gd name="connsiteY2" fmla="*/ 827115 h 8549251"/>
              <a:gd name="connsiteX3" fmla="*/ 6330982 w 8111857"/>
              <a:gd name="connsiteY3" fmla="*/ 14851 h 8549251"/>
              <a:gd name="connsiteX4" fmla="*/ 5995727 w 8111857"/>
              <a:gd name="connsiteY4" fmla="*/ 1566890 h 8549251"/>
              <a:gd name="connsiteX5" fmla="*/ 8111857 w 8111857"/>
              <a:gd name="connsiteY5" fmla="*/ 1795726 h 8549251"/>
              <a:gd name="connsiteX6" fmla="*/ 8111857 w 8111857"/>
              <a:gd name="connsiteY6" fmla="*/ 6768376 h 8549251"/>
              <a:gd name="connsiteX7" fmla="*/ 6330982 w 8111857"/>
              <a:gd name="connsiteY7" fmla="*/ 8549251 h 8549251"/>
              <a:gd name="connsiteX8" fmla="*/ 1794902 w 8111857"/>
              <a:gd name="connsiteY8" fmla="*/ 8549251 h 8549251"/>
              <a:gd name="connsiteX9" fmla="*/ 14027 w 8111857"/>
              <a:gd name="connsiteY9" fmla="*/ 6768376 h 8549251"/>
              <a:gd name="connsiteX10" fmla="*/ 14027 w 8111857"/>
              <a:gd name="connsiteY10" fmla="*/ 1795726 h 8549251"/>
              <a:gd name="connsiteX0" fmla="*/ 14027 w 8111857"/>
              <a:gd name="connsiteY0" fmla="*/ 1786760 h 8540285"/>
              <a:gd name="connsiteX1" fmla="*/ 17202 w 8111857"/>
              <a:gd name="connsiteY1" fmla="*/ 1554749 h 8540285"/>
              <a:gd name="connsiteX2" fmla="*/ 293427 w 8111857"/>
              <a:gd name="connsiteY2" fmla="*/ 818149 h 8540285"/>
              <a:gd name="connsiteX3" fmla="*/ 6330982 w 8111857"/>
              <a:gd name="connsiteY3" fmla="*/ 15029 h 8540285"/>
              <a:gd name="connsiteX4" fmla="*/ 5995727 w 8111857"/>
              <a:gd name="connsiteY4" fmla="*/ 1557924 h 8540285"/>
              <a:gd name="connsiteX5" fmla="*/ 8111857 w 8111857"/>
              <a:gd name="connsiteY5" fmla="*/ 1786760 h 8540285"/>
              <a:gd name="connsiteX6" fmla="*/ 8111857 w 8111857"/>
              <a:gd name="connsiteY6" fmla="*/ 6759410 h 8540285"/>
              <a:gd name="connsiteX7" fmla="*/ 6330982 w 8111857"/>
              <a:gd name="connsiteY7" fmla="*/ 8540285 h 8540285"/>
              <a:gd name="connsiteX8" fmla="*/ 1794902 w 8111857"/>
              <a:gd name="connsiteY8" fmla="*/ 8540285 h 8540285"/>
              <a:gd name="connsiteX9" fmla="*/ 14027 w 8111857"/>
              <a:gd name="connsiteY9" fmla="*/ 6759410 h 8540285"/>
              <a:gd name="connsiteX10" fmla="*/ 14027 w 8111857"/>
              <a:gd name="connsiteY10" fmla="*/ 1786760 h 8540285"/>
              <a:gd name="connsiteX0" fmla="*/ 14027 w 8111857"/>
              <a:gd name="connsiteY0" fmla="*/ 968611 h 7722136"/>
              <a:gd name="connsiteX1" fmla="*/ 17202 w 8111857"/>
              <a:gd name="connsiteY1" fmla="*/ 736600 h 7722136"/>
              <a:gd name="connsiteX2" fmla="*/ 293427 w 8111857"/>
              <a:gd name="connsiteY2" fmla="*/ 0 h 7722136"/>
              <a:gd name="connsiteX3" fmla="*/ 5995727 w 8111857"/>
              <a:gd name="connsiteY3" fmla="*/ 739775 h 7722136"/>
              <a:gd name="connsiteX4" fmla="*/ 8111857 w 8111857"/>
              <a:gd name="connsiteY4" fmla="*/ 968611 h 7722136"/>
              <a:gd name="connsiteX5" fmla="*/ 8111857 w 8111857"/>
              <a:gd name="connsiteY5" fmla="*/ 5941261 h 7722136"/>
              <a:gd name="connsiteX6" fmla="*/ 6330982 w 8111857"/>
              <a:gd name="connsiteY6" fmla="*/ 7722136 h 7722136"/>
              <a:gd name="connsiteX7" fmla="*/ 1794902 w 8111857"/>
              <a:gd name="connsiteY7" fmla="*/ 7722136 h 7722136"/>
              <a:gd name="connsiteX8" fmla="*/ 14027 w 8111857"/>
              <a:gd name="connsiteY8" fmla="*/ 5941261 h 7722136"/>
              <a:gd name="connsiteX9" fmla="*/ 14027 w 8111857"/>
              <a:gd name="connsiteY9" fmla="*/ 968611 h 7722136"/>
              <a:gd name="connsiteX0" fmla="*/ 7684 w 8105514"/>
              <a:gd name="connsiteY0" fmla="*/ 968611 h 7722136"/>
              <a:gd name="connsiteX1" fmla="*/ 20384 w 8105514"/>
              <a:gd name="connsiteY1" fmla="*/ 514350 h 7722136"/>
              <a:gd name="connsiteX2" fmla="*/ 287084 w 8105514"/>
              <a:gd name="connsiteY2" fmla="*/ 0 h 7722136"/>
              <a:gd name="connsiteX3" fmla="*/ 5989384 w 8105514"/>
              <a:gd name="connsiteY3" fmla="*/ 739775 h 7722136"/>
              <a:gd name="connsiteX4" fmla="*/ 8105514 w 8105514"/>
              <a:gd name="connsiteY4" fmla="*/ 968611 h 7722136"/>
              <a:gd name="connsiteX5" fmla="*/ 8105514 w 8105514"/>
              <a:gd name="connsiteY5" fmla="*/ 5941261 h 7722136"/>
              <a:gd name="connsiteX6" fmla="*/ 6324639 w 8105514"/>
              <a:gd name="connsiteY6" fmla="*/ 7722136 h 7722136"/>
              <a:gd name="connsiteX7" fmla="*/ 1788559 w 8105514"/>
              <a:gd name="connsiteY7" fmla="*/ 7722136 h 7722136"/>
              <a:gd name="connsiteX8" fmla="*/ 7684 w 8105514"/>
              <a:gd name="connsiteY8" fmla="*/ 5941261 h 7722136"/>
              <a:gd name="connsiteX9" fmla="*/ 7684 w 8105514"/>
              <a:gd name="connsiteY9" fmla="*/ 968611 h 7722136"/>
              <a:gd name="connsiteX0" fmla="*/ 7684 w 8105514"/>
              <a:gd name="connsiteY0" fmla="*/ 749536 h 7722136"/>
              <a:gd name="connsiteX1" fmla="*/ 20384 w 8105514"/>
              <a:gd name="connsiteY1" fmla="*/ 514350 h 7722136"/>
              <a:gd name="connsiteX2" fmla="*/ 287084 w 8105514"/>
              <a:gd name="connsiteY2" fmla="*/ 0 h 7722136"/>
              <a:gd name="connsiteX3" fmla="*/ 5989384 w 8105514"/>
              <a:gd name="connsiteY3" fmla="*/ 739775 h 7722136"/>
              <a:gd name="connsiteX4" fmla="*/ 8105514 w 8105514"/>
              <a:gd name="connsiteY4" fmla="*/ 968611 h 7722136"/>
              <a:gd name="connsiteX5" fmla="*/ 8105514 w 8105514"/>
              <a:gd name="connsiteY5" fmla="*/ 5941261 h 7722136"/>
              <a:gd name="connsiteX6" fmla="*/ 6324639 w 8105514"/>
              <a:gd name="connsiteY6" fmla="*/ 7722136 h 7722136"/>
              <a:gd name="connsiteX7" fmla="*/ 1788559 w 8105514"/>
              <a:gd name="connsiteY7" fmla="*/ 7722136 h 7722136"/>
              <a:gd name="connsiteX8" fmla="*/ 7684 w 8105514"/>
              <a:gd name="connsiteY8" fmla="*/ 5941261 h 7722136"/>
              <a:gd name="connsiteX9" fmla="*/ 7684 w 8105514"/>
              <a:gd name="connsiteY9" fmla="*/ 749536 h 7722136"/>
              <a:gd name="connsiteX0" fmla="*/ 236220 w 8334050"/>
              <a:gd name="connsiteY0" fmla="*/ 774564 h 7747164"/>
              <a:gd name="connsiteX1" fmla="*/ 515620 w 8334050"/>
              <a:gd name="connsiteY1" fmla="*/ 25028 h 7747164"/>
              <a:gd name="connsiteX2" fmla="*/ 6217920 w 8334050"/>
              <a:gd name="connsiteY2" fmla="*/ 764803 h 7747164"/>
              <a:gd name="connsiteX3" fmla="*/ 8334050 w 8334050"/>
              <a:gd name="connsiteY3" fmla="*/ 993639 h 7747164"/>
              <a:gd name="connsiteX4" fmla="*/ 8334050 w 8334050"/>
              <a:gd name="connsiteY4" fmla="*/ 5966289 h 7747164"/>
              <a:gd name="connsiteX5" fmla="*/ 6553175 w 8334050"/>
              <a:gd name="connsiteY5" fmla="*/ 7747164 h 7747164"/>
              <a:gd name="connsiteX6" fmla="*/ 2017095 w 8334050"/>
              <a:gd name="connsiteY6" fmla="*/ 7747164 h 7747164"/>
              <a:gd name="connsiteX7" fmla="*/ 236220 w 8334050"/>
              <a:gd name="connsiteY7" fmla="*/ 5966289 h 7747164"/>
              <a:gd name="connsiteX8" fmla="*/ 236220 w 8334050"/>
              <a:gd name="connsiteY8" fmla="*/ 774564 h 7747164"/>
              <a:gd name="connsiteX0" fmla="*/ 0 w 8097830"/>
              <a:gd name="connsiteY0" fmla="*/ 396179 h 7368779"/>
              <a:gd name="connsiteX1" fmla="*/ 5981700 w 8097830"/>
              <a:gd name="connsiteY1" fmla="*/ 386418 h 7368779"/>
              <a:gd name="connsiteX2" fmla="*/ 8097830 w 8097830"/>
              <a:gd name="connsiteY2" fmla="*/ 615254 h 7368779"/>
              <a:gd name="connsiteX3" fmla="*/ 8097830 w 8097830"/>
              <a:gd name="connsiteY3" fmla="*/ 5587904 h 7368779"/>
              <a:gd name="connsiteX4" fmla="*/ 6316955 w 8097830"/>
              <a:gd name="connsiteY4" fmla="*/ 7368779 h 7368779"/>
              <a:gd name="connsiteX5" fmla="*/ 1780875 w 8097830"/>
              <a:gd name="connsiteY5" fmla="*/ 7368779 h 7368779"/>
              <a:gd name="connsiteX6" fmla="*/ 0 w 8097830"/>
              <a:gd name="connsiteY6" fmla="*/ 5587904 h 7368779"/>
              <a:gd name="connsiteX7" fmla="*/ 0 w 8097830"/>
              <a:gd name="connsiteY7" fmla="*/ 396179 h 7368779"/>
              <a:gd name="connsiteX0" fmla="*/ 0 w 8097830"/>
              <a:gd name="connsiteY0" fmla="*/ 397045 h 7366470"/>
              <a:gd name="connsiteX1" fmla="*/ 5981700 w 8097830"/>
              <a:gd name="connsiteY1" fmla="*/ 384109 h 7366470"/>
              <a:gd name="connsiteX2" fmla="*/ 8097830 w 8097830"/>
              <a:gd name="connsiteY2" fmla="*/ 612945 h 7366470"/>
              <a:gd name="connsiteX3" fmla="*/ 8097830 w 8097830"/>
              <a:gd name="connsiteY3" fmla="*/ 5585595 h 7366470"/>
              <a:gd name="connsiteX4" fmla="*/ 6316955 w 8097830"/>
              <a:gd name="connsiteY4" fmla="*/ 7366470 h 7366470"/>
              <a:gd name="connsiteX5" fmla="*/ 1780875 w 8097830"/>
              <a:gd name="connsiteY5" fmla="*/ 7366470 h 7366470"/>
              <a:gd name="connsiteX6" fmla="*/ 0 w 8097830"/>
              <a:gd name="connsiteY6" fmla="*/ 5585595 h 7366470"/>
              <a:gd name="connsiteX7" fmla="*/ 0 w 8097830"/>
              <a:gd name="connsiteY7" fmla="*/ 397045 h 7366470"/>
              <a:gd name="connsiteX0" fmla="*/ 0 w 8097830"/>
              <a:gd name="connsiteY0" fmla="*/ 191935 h 7161360"/>
              <a:gd name="connsiteX1" fmla="*/ 5981700 w 8097830"/>
              <a:gd name="connsiteY1" fmla="*/ 178999 h 7161360"/>
              <a:gd name="connsiteX2" fmla="*/ 8097830 w 8097830"/>
              <a:gd name="connsiteY2" fmla="*/ 407835 h 7161360"/>
              <a:gd name="connsiteX3" fmla="*/ 8097830 w 8097830"/>
              <a:gd name="connsiteY3" fmla="*/ 5380485 h 7161360"/>
              <a:gd name="connsiteX4" fmla="*/ 6316955 w 8097830"/>
              <a:gd name="connsiteY4" fmla="*/ 7161360 h 7161360"/>
              <a:gd name="connsiteX5" fmla="*/ 1780875 w 8097830"/>
              <a:gd name="connsiteY5" fmla="*/ 7161360 h 7161360"/>
              <a:gd name="connsiteX6" fmla="*/ 0 w 8097830"/>
              <a:gd name="connsiteY6" fmla="*/ 5380485 h 7161360"/>
              <a:gd name="connsiteX7" fmla="*/ 0 w 8097830"/>
              <a:gd name="connsiteY7" fmla="*/ 191935 h 7161360"/>
              <a:gd name="connsiteX0" fmla="*/ 6350 w 8097830"/>
              <a:gd name="connsiteY0" fmla="*/ 182410 h 7161360"/>
              <a:gd name="connsiteX1" fmla="*/ 5981700 w 8097830"/>
              <a:gd name="connsiteY1" fmla="*/ 178999 h 7161360"/>
              <a:gd name="connsiteX2" fmla="*/ 8097830 w 8097830"/>
              <a:gd name="connsiteY2" fmla="*/ 407835 h 7161360"/>
              <a:gd name="connsiteX3" fmla="*/ 8097830 w 8097830"/>
              <a:gd name="connsiteY3" fmla="*/ 5380485 h 7161360"/>
              <a:gd name="connsiteX4" fmla="*/ 6316955 w 8097830"/>
              <a:gd name="connsiteY4" fmla="*/ 7161360 h 7161360"/>
              <a:gd name="connsiteX5" fmla="*/ 1780875 w 8097830"/>
              <a:gd name="connsiteY5" fmla="*/ 7161360 h 7161360"/>
              <a:gd name="connsiteX6" fmla="*/ 0 w 8097830"/>
              <a:gd name="connsiteY6" fmla="*/ 5380485 h 7161360"/>
              <a:gd name="connsiteX7" fmla="*/ 6350 w 8097830"/>
              <a:gd name="connsiteY7" fmla="*/ 182410 h 7161360"/>
              <a:gd name="connsiteX0" fmla="*/ 611 w 8098441"/>
              <a:gd name="connsiteY0" fmla="*/ 176060 h 7161360"/>
              <a:gd name="connsiteX1" fmla="*/ 5982311 w 8098441"/>
              <a:gd name="connsiteY1" fmla="*/ 178999 h 7161360"/>
              <a:gd name="connsiteX2" fmla="*/ 8098441 w 8098441"/>
              <a:gd name="connsiteY2" fmla="*/ 407835 h 7161360"/>
              <a:gd name="connsiteX3" fmla="*/ 8098441 w 8098441"/>
              <a:gd name="connsiteY3" fmla="*/ 5380485 h 7161360"/>
              <a:gd name="connsiteX4" fmla="*/ 6317566 w 8098441"/>
              <a:gd name="connsiteY4" fmla="*/ 7161360 h 7161360"/>
              <a:gd name="connsiteX5" fmla="*/ 1781486 w 8098441"/>
              <a:gd name="connsiteY5" fmla="*/ 7161360 h 7161360"/>
              <a:gd name="connsiteX6" fmla="*/ 611 w 8098441"/>
              <a:gd name="connsiteY6" fmla="*/ 5380485 h 7161360"/>
              <a:gd name="connsiteX7" fmla="*/ 611 w 8098441"/>
              <a:gd name="connsiteY7" fmla="*/ 176060 h 7161360"/>
              <a:gd name="connsiteX0" fmla="*/ 611 w 8098441"/>
              <a:gd name="connsiteY0" fmla="*/ 176060 h 7161360"/>
              <a:gd name="connsiteX1" fmla="*/ 5982311 w 8098441"/>
              <a:gd name="connsiteY1" fmla="*/ 178999 h 7161360"/>
              <a:gd name="connsiteX2" fmla="*/ 8098441 w 8098441"/>
              <a:gd name="connsiteY2" fmla="*/ 407835 h 7161360"/>
              <a:gd name="connsiteX3" fmla="*/ 8098441 w 8098441"/>
              <a:gd name="connsiteY3" fmla="*/ 5380485 h 7161360"/>
              <a:gd name="connsiteX4" fmla="*/ 5981016 w 8098441"/>
              <a:gd name="connsiteY4" fmla="*/ 7047060 h 7161360"/>
              <a:gd name="connsiteX5" fmla="*/ 1781486 w 8098441"/>
              <a:gd name="connsiteY5" fmla="*/ 7161360 h 7161360"/>
              <a:gd name="connsiteX6" fmla="*/ 611 w 8098441"/>
              <a:gd name="connsiteY6" fmla="*/ 5380485 h 7161360"/>
              <a:gd name="connsiteX7" fmla="*/ 611 w 8098441"/>
              <a:gd name="connsiteY7" fmla="*/ 176060 h 7161360"/>
              <a:gd name="connsiteX0" fmla="*/ 611 w 8098441"/>
              <a:gd name="connsiteY0" fmla="*/ 176060 h 7047060"/>
              <a:gd name="connsiteX1" fmla="*/ 5982311 w 8098441"/>
              <a:gd name="connsiteY1" fmla="*/ 178999 h 7047060"/>
              <a:gd name="connsiteX2" fmla="*/ 8098441 w 8098441"/>
              <a:gd name="connsiteY2" fmla="*/ 407835 h 7047060"/>
              <a:gd name="connsiteX3" fmla="*/ 8098441 w 8098441"/>
              <a:gd name="connsiteY3" fmla="*/ 5380485 h 7047060"/>
              <a:gd name="connsiteX4" fmla="*/ 5981016 w 8098441"/>
              <a:gd name="connsiteY4" fmla="*/ 7047060 h 7047060"/>
              <a:gd name="connsiteX5" fmla="*/ 1133786 w 8098441"/>
              <a:gd name="connsiteY5" fmla="*/ 7015310 h 7047060"/>
              <a:gd name="connsiteX6" fmla="*/ 611 w 8098441"/>
              <a:gd name="connsiteY6" fmla="*/ 5380485 h 7047060"/>
              <a:gd name="connsiteX7" fmla="*/ 611 w 8098441"/>
              <a:gd name="connsiteY7" fmla="*/ 176060 h 7047060"/>
              <a:gd name="connsiteX0" fmla="*/ 611 w 8098441"/>
              <a:gd name="connsiteY0" fmla="*/ 176060 h 7047060"/>
              <a:gd name="connsiteX1" fmla="*/ 5982311 w 8098441"/>
              <a:gd name="connsiteY1" fmla="*/ 178999 h 7047060"/>
              <a:gd name="connsiteX2" fmla="*/ 8098441 w 8098441"/>
              <a:gd name="connsiteY2" fmla="*/ 407835 h 7047060"/>
              <a:gd name="connsiteX3" fmla="*/ 8098441 w 8098441"/>
              <a:gd name="connsiteY3" fmla="*/ 5380485 h 7047060"/>
              <a:gd name="connsiteX4" fmla="*/ 5981016 w 8098441"/>
              <a:gd name="connsiteY4" fmla="*/ 7047060 h 7047060"/>
              <a:gd name="connsiteX5" fmla="*/ 1133786 w 8098441"/>
              <a:gd name="connsiteY5" fmla="*/ 7015310 h 7047060"/>
              <a:gd name="connsiteX6" fmla="*/ 611 w 8098441"/>
              <a:gd name="connsiteY6" fmla="*/ 5380485 h 7047060"/>
              <a:gd name="connsiteX7" fmla="*/ 611 w 8098441"/>
              <a:gd name="connsiteY7" fmla="*/ 176060 h 7047060"/>
              <a:gd name="connsiteX0" fmla="*/ 593 w 8098423"/>
              <a:gd name="connsiteY0" fmla="*/ 176060 h 7047060"/>
              <a:gd name="connsiteX1" fmla="*/ 5982293 w 8098423"/>
              <a:gd name="connsiteY1" fmla="*/ 178999 h 7047060"/>
              <a:gd name="connsiteX2" fmla="*/ 8098423 w 8098423"/>
              <a:gd name="connsiteY2" fmla="*/ 407835 h 7047060"/>
              <a:gd name="connsiteX3" fmla="*/ 8098423 w 8098423"/>
              <a:gd name="connsiteY3" fmla="*/ 5380485 h 7047060"/>
              <a:gd name="connsiteX4" fmla="*/ 5980998 w 8098423"/>
              <a:gd name="connsiteY4" fmla="*/ 7047060 h 7047060"/>
              <a:gd name="connsiteX5" fmla="*/ 1133768 w 8098423"/>
              <a:gd name="connsiteY5" fmla="*/ 7015310 h 7047060"/>
              <a:gd name="connsiteX6" fmla="*/ 593 w 8098423"/>
              <a:gd name="connsiteY6" fmla="*/ 5380485 h 7047060"/>
              <a:gd name="connsiteX7" fmla="*/ 593 w 8098423"/>
              <a:gd name="connsiteY7" fmla="*/ 176060 h 7047060"/>
              <a:gd name="connsiteX0" fmla="*/ 989 w 8098819"/>
              <a:gd name="connsiteY0" fmla="*/ 176060 h 7047060"/>
              <a:gd name="connsiteX1" fmla="*/ 5982689 w 8098819"/>
              <a:gd name="connsiteY1" fmla="*/ 178999 h 7047060"/>
              <a:gd name="connsiteX2" fmla="*/ 8098819 w 8098819"/>
              <a:gd name="connsiteY2" fmla="*/ 407835 h 7047060"/>
              <a:gd name="connsiteX3" fmla="*/ 8098819 w 8098819"/>
              <a:gd name="connsiteY3" fmla="*/ 5380485 h 7047060"/>
              <a:gd name="connsiteX4" fmla="*/ 5981394 w 8098819"/>
              <a:gd name="connsiteY4" fmla="*/ 7047060 h 7047060"/>
              <a:gd name="connsiteX5" fmla="*/ 1134164 w 8098819"/>
              <a:gd name="connsiteY5" fmla="*/ 7015310 h 7047060"/>
              <a:gd name="connsiteX6" fmla="*/ 989 w 8098819"/>
              <a:gd name="connsiteY6" fmla="*/ 5380485 h 7047060"/>
              <a:gd name="connsiteX7" fmla="*/ 989 w 8098819"/>
              <a:gd name="connsiteY7" fmla="*/ 176060 h 7047060"/>
              <a:gd name="connsiteX0" fmla="*/ 980 w 8098810"/>
              <a:gd name="connsiteY0" fmla="*/ 176060 h 7047060"/>
              <a:gd name="connsiteX1" fmla="*/ 5982680 w 8098810"/>
              <a:gd name="connsiteY1" fmla="*/ 178999 h 7047060"/>
              <a:gd name="connsiteX2" fmla="*/ 8098810 w 8098810"/>
              <a:gd name="connsiteY2" fmla="*/ 407835 h 7047060"/>
              <a:gd name="connsiteX3" fmla="*/ 8098810 w 8098810"/>
              <a:gd name="connsiteY3" fmla="*/ 5380485 h 7047060"/>
              <a:gd name="connsiteX4" fmla="*/ 5981385 w 8098810"/>
              <a:gd name="connsiteY4" fmla="*/ 7047060 h 7047060"/>
              <a:gd name="connsiteX5" fmla="*/ 1134155 w 8098810"/>
              <a:gd name="connsiteY5" fmla="*/ 7015310 h 7047060"/>
              <a:gd name="connsiteX6" fmla="*/ 980 w 8098810"/>
              <a:gd name="connsiteY6" fmla="*/ 5380485 h 7047060"/>
              <a:gd name="connsiteX7" fmla="*/ 980 w 8098810"/>
              <a:gd name="connsiteY7" fmla="*/ 176060 h 7047060"/>
              <a:gd name="connsiteX0" fmla="*/ 1113 w 8098943"/>
              <a:gd name="connsiteY0" fmla="*/ 176060 h 7047060"/>
              <a:gd name="connsiteX1" fmla="*/ 5982813 w 8098943"/>
              <a:gd name="connsiteY1" fmla="*/ 178999 h 7047060"/>
              <a:gd name="connsiteX2" fmla="*/ 8098943 w 8098943"/>
              <a:gd name="connsiteY2" fmla="*/ 407835 h 7047060"/>
              <a:gd name="connsiteX3" fmla="*/ 8098943 w 8098943"/>
              <a:gd name="connsiteY3" fmla="*/ 5380485 h 7047060"/>
              <a:gd name="connsiteX4" fmla="*/ 5981518 w 8098943"/>
              <a:gd name="connsiteY4" fmla="*/ 7047060 h 7047060"/>
              <a:gd name="connsiteX5" fmla="*/ 1134288 w 8098943"/>
              <a:gd name="connsiteY5" fmla="*/ 7015310 h 7047060"/>
              <a:gd name="connsiteX6" fmla="*/ 1113 w 8098943"/>
              <a:gd name="connsiteY6" fmla="*/ 5380485 h 7047060"/>
              <a:gd name="connsiteX7" fmla="*/ 1113 w 8098943"/>
              <a:gd name="connsiteY7" fmla="*/ 176060 h 7047060"/>
              <a:gd name="connsiteX0" fmla="*/ 6145 w 8103975"/>
              <a:gd name="connsiteY0" fmla="*/ 176060 h 7047060"/>
              <a:gd name="connsiteX1" fmla="*/ 5987845 w 8103975"/>
              <a:gd name="connsiteY1" fmla="*/ 178999 h 7047060"/>
              <a:gd name="connsiteX2" fmla="*/ 8103975 w 8103975"/>
              <a:gd name="connsiteY2" fmla="*/ 407835 h 7047060"/>
              <a:gd name="connsiteX3" fmla="*/ 8103975 w 8103975"/>
              <a:gd name="connsiteY3" fmla="*/ 5380485 h 7047060"/>
              <a:gd name="connsiteX4" fmla="*/ 5986550 w 8103975"/>
              <a:gd name="connsiteY4" fmla="*/ 7047060 h 7047060"/>
              <a:gd name="connsiteX5" fmla="*/ 1139320 w 8103975"/>
              <a:gd name="connsiteY5" fmla="*/ 7015310 h 7047060"/>
              <a:gd name="connsiteX6" fmla="*/ 6145 w 8103975"/>
              <a:gd name="connsiteY6" fmla="*/ 5380485 h 7047060"/>
              <a:gd name="connsiteX7" fmla="*/ 6145 w 8103975"/>
              <a:gd name="connsiteY7" fmla="*/ 176060 h 7047060"/>
              <a:gd name="connsiteX0" fmla="*/ 6145 w 8103975"/>
              <a:gd name="connsiteY0" fmla="*/ 176060 h 7047060"/>
              <a:gd name="connsiteX1" fmla="*/ 5987845 w 8103975"/>
              <a:gd name="connsiteY1" fmla="*/ 178999 h 7047060"/>
              <a:gd name="connsiteX2" fmla="*/ 8103975 w 8103975"/>
              <a:gd name="connsiteY2" fmla="*/ 407835 h 7047060"/>
              <a:gd name="connsiteX3" fmla="*/ 8103975 w 8103975"/>
              <a:gd name="connsiteY3" fmla="*/ 5380485 h 7047060"/>
              <a:gd name="connsiteX4" fmla="*/ 5986550 w 8103975"/>
              <a:gd name="connsiteY4" fmla="*/ 7047060 h 7047060"/>
              <a:gd name="connsiteX5" fmla="*/ 1139320 w 8103975"/>
              <a:gd name="connsiteY5" fmla="*/ 7015310 h 7047060"/>
              <a:gd name="connsiteX6" fmla="*/ 6145 w 8103975"/>
              <a:gd name="connsiteY6" fmla="*/ 5380485 h 7047060"/>
              <a:gd name="connsiteX7" fmla="*/ 6145 w 8103975"/>
              <a:gd name="connsiteY7" fmla="*/ 176060 h 704706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86280 h 7025530"/>
              <a:gd name="connsiteX1" fmla="*/ 5984670 w 8103975"/>
              <a:gd name="connsiteY1" fmla="*/ 151119 h 7025530"/>
              <a:gd name="connsiteX2" fmla="*/ 8103975 w 8103975"/>
              <a:gd name="connsiteY2" fmla="*/ 418055 h 7025530"/>
              <a:gd name="connsiteX3" fmla="*/ 8103975 w 8103975"/>
              <a:gd name="connsiteY3" fmla="*/ 5390705 h 7025530"/>
              <a:gd name="connsiteX4" fmla="*/ 5983375 w 8103975"/>
              <a:gd name="connsiteY4" fmla="*/ 7025530 h 7025530"/>
              <a:gd name="connsiteX5" fmla="*/ 1139320 w 8103975"/>
              <a:gd name="connsiteY5" fmla="*/ 7025530 h 7025530"/>
              <a:gd name="connsiteX6" fmla="*/ 6145 w 8103975"/>
              <a:gd name="connsiteY6" fmla="*/ 5390705 h 7025530"/>
              <a:gd name="connsiteX7" fmla="*/ 6145 w 8103975"/>
              <a:gd name="connsiteY7" fmla="*/ 186280 h 7025530"/>
              <a:gd name="connsiteX0" fmla="*/ 6145 w 8103975"/>
              <a:gd name="connsiteY0" fmla="*/ 134828 h 6974078"/>
              <a:gd name="connsiteX1" fmla="*/ 5984670 w 8103975"/>
              <a:gd name="connsiteY1" fmla="*/ 99667 h 6974078"/>
              <a:gd name="connsiteX2" fmla="*/ 8103975 w 8103975"/>
              <a:gd name="connsiteY2" fmla="*/ 366603 h 6974078"/>
              <a:gd name="connsiteX3" fmla="*/ 8103975 w 8103975"/>
              <a:gd name="connsiteY3" fmla="*/ 5339253 h 6974078"/>
              <a:gd name="connsiteX4" fmla="*/ 5983375 w 8103975"/>
              <a:gd name="connsiteY4" fmla="*/ 6974078 h 6974078"/>
              <a:gd name="connsiteX5" fmla="*/ 1139320 w 8103975"/>
              <a:gd name="connsiteY5" fmla="*/ 6974078 h 6974078"/>
              <a:gd name="connsiteX6" fmla="*/ 6145 w 8103975"/>
              <a:gd name="connsiteY6" fmla="*/ 5339253 h 6974078"/>
              <a:gd name="connsiteX7" fmla="*/ 6145 w 8103975"/>
              <a:gd name="connsiteY7" fmla="*/ 134828 h 6974078"/>
              <a:gd name="connsiteX0" fmla="*/ 6145 w 8103975"/>
              <a:gd name="connsiteY0" fmla="*/ 35161 h 6874411"/>
              <a:gd name="connsiteX1" fmla="*/ 5984670 w 8103975"/>
              <a:gd name="connsiteY1" fmla="*/ 0 h 6874411"/>
              <a:gd name="connsiteX2" fmla="*/ 8103975 w 8103975"/>
              <a:gd name="connsiteY2" fmla="*/ 5239586 h 6874411"/>
              <a:gd name="connsiteX3" fmla="*/ 5983375 w 8103975"/>
              <a:gd name="connsiteY3" fmla="*/ 6874411 h 6874411"/>
              <a:gd name="connsiteX4" fmla="*/ 1139320 w 8103975"/>
              <a:gd name="connsiteY4" fmla="*/ 6874411 h 6874411"/>
              <a:gd name="connsiteX5" fmla="*/ 6145 w 8103975"/>
              <a:gd name="connsiteY5" fmla="*/ 5239586 h 6874411"/>
              <a:gd name="connsiteX6" fmla="*/ 6145 w 8103975"/>
              <a:gd name="connsiteY6" fmla="*/ 35161 h 6874411"/>
              <a:gd name="connsiteX0" fmla="*/ 6145 w 6662323"/>
              <a:gd name="connsiteY0" fmla="*/ 35161 h 6874411"/>
              <a:gd name="connsiteX1" fmla="*/ 5984670 w 6662323"/>
              <a:gd name="connsiteY1" fmla="*/ 0 h 6874411"/>
              <a:gd name="connsiteX2" fmla="*/ 5983375 w 6662323"/>
              <a:gd name="connsiteY2" fmla="*/ 6874411 h 6874411"/>
              <a:gd name="connsiteX3" fmla="*/ 1139320 w 6662323"/>
              <a:gd name="connsiteY3" fmla="*/ 6874411 h 6874411"/>
              <a:gd name="connsiteX4" fmla="*/ 6145 w 6662323"/>
              <a:gd name="connsiteY4" fmla="*/ 5239586 h 6874411"/>
              <a:gd name="connsiteX5" fmla="*/ 6145 w 6662323"/>
              <a:gd name="connsiteY5" fmla="*/ 35161 h 6874411"/>
              <a:gd name="connsiteX0" fmla="*/ 6145 w 6429576"/>
              <a:gd name="connsiteY0" fmla="*/ 35161 h 6874411"/>
              <a:gd name="connsiteX1" fmla="*/ 5984670 w 6429576"/>
              <a:gd name="connsiteY1" fmla="*/ 0 h 6874411"/>
              <a:gd name="connsiteX2" fmla="*/ 5983375 w 6429576"/>
              <a:gd name="connsiteY2" fmla="*/ 6874411 h 6874411"/>
              <a:gd name="connsiteX3" fmla="*/ 1139320 w 6429576"/>
              <a:gd name="connsiteY3" fmla="*/ 6874411 h 6874411"/>
              <a:gd name="connsiteX4" fmla="*/ 6145 w 6429576"/>
              <a:gd name="connsiteY4" fmla="*/ 5239586 h 6874411"/>
              <a:gd name="connsiteX5" fmla="*/ 6145 w 6429576"/>
              <a:gd name="connsiteY5" fmla="*/ 35161 h 6874411"/>
              <a:gd name="connsiteX0" fmla="*/ 6145 w 5991227"/>
              <a:gd name="connsiteY0" fmla="*/ 35161 h 6874411"/>
              <a:gd name="connsiteX1" fmla="*/ 5984670 w 5991227"/>
              <a:gd name="connsiteY1" fmla="*/ 0 h 6874411"/>
              <a:gd name="connsiteX2" fmla="*/ 5983375 w 5991227"/>
              <a:gd name="connsiteY2" fmla="*/ 6874411 h 6874411"/>
              <a:gd name="connsiteX3" fmla="*/ 1139320 w 5991227"/>
              <a:gd name="connsiteY3" fmla="*/ 6874411 h 6874411"/>
              <a:gd name="connsiteX4" fmla="*/ 6145 w 5991227"/>
              <a:gd name="connsiteY4" fmla="*/ 5239586 h 6874411"/>
              <a:gd name="connsiteX5" fmla="*/ 6145 w 5991227"/>
              <a:gd name="connsiteY5" fmla="*/ 35161 h 6874411"/>
              <a:gd name="connsiteX0" fmla="*/ 82310 w 6070567"/>
              <a:gd name="connsiteY0" fmla="*/ 6586 h 6874411"/>
              <a:gd name="connsiteX1" fmla="*/ 6064010 w 6070567"/>
              <a:gd name="connsiteY1" fmla="*/ 0 h 6874411"/>
              <a:gd name="connsiteX2" fmla="*/ 6062715 w 6070567"/>
              <a:gd name="connsiteY2" fmla="*/ 6874411 h 6874411"/>
              <a:gd name="connsiteX3" fmla="*/ 1218660 w 6070567"/>
              <a:gd name="connsiteY3" fmla="*/ 6874411 h 6874411"/>
              <a:gd name="connsiteX4" fmla="*/ 85485 w 6070567"/>
              <a:gd name="connsiteY4" fmla="*/ 5239586 h 6874411"/>
              <a:gd name="connsiteX5" fmla="*/ 82310 w 6070567"/>
              <a:gd name="connsiteY5" fmla="*/ 6586 h 6874411"/>
              <a:gd name="connsiteX0" fmla="*/ 39225 w 6100507"/>
              <a:gd name="connsiteY0" fmla="*/ 181211 h 6874411"/>
              <a:gd name="connsiteX1" fmla="*/ 6093950 w 6100507"/>
              <a:gd name="connsiteY1" fmla="*/ 0 h 6874411"/>
              <a:gd name="connsiteX2" fmla="*/ 6092655 w 6100507"/>
              <a:gd name="connsiteY2" fmla="*/ 6874411 h 6874411"/>
              <a:gd name="connsiteX3" fmla="*/ 1248600 w 6100507"/>
              <a:gd name="connsiteY3" fmla="*/ 6874411 h 6874411"/>
              <a:gd name="connsiteX4" fmla="*/ 115425 w 6100507"/>
              <a:gd name="connsiteY4" fmla="*/ 5239586 h 6874411"/>
              <a:gd name="connsiteX5" fmla="*/ 39225 w 6100507"/>
              <a:gd name="connsiteY5" fmla="*/ 181211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5628 w 5993885"/>
              <a:gd name="connsiteY0" fmla="*/ 6586 h 6874411"/>
              <a:gd name="connsiteX1" fmla="*/ 5987328 w 5993885"/>
              <a:gd name="connsiteY1" fmla="*/ 0 h 6874411"/>
              <a:gd name="connsiteX2" fmla="*/ 5986033 w 5993885"/>
              <a:gd name="connsiteY2" fmla="*/ 6874411 h 6874411"/>
              <a:gd name="connsiteX3" fmla="*/ 1141978 w 5993885"/>
              <a:gd name="connsiteY3" fmla="*/ 6874411 h 6874411"/>
              <a:gd name="connsiteX4" fmla="*/ 8803 w 5993885"/>
              <a:gd name="connsiteY4" fmla="*/ 5239586 h 6874411"/>
              <a:gd name="connsiteX5" fmla="*/ 5628 w 5993885"/>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137659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137659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369434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369434 w 5989566"/>
              <a:gd name="connsiteY3" fmla="*/ 6874411 h 6874411"/>
              <a:gd name="connsiteX4" fmla="*/ 4484 w 5989566"/>
              <a:gd name="connsiteY4" fmla="*/ 5239586 h 6874411"/>
              <a:gd name="connsiteX5" fmla="*/ 1309 w 5989566"/>
              <a:gd name="connsiteY5" fmla="*/ 6586 h 6874411"/>
              <a:gd name="connsiteX0" fmla="*/ 19849 w 6008106"/>
              <a:gd name="connsiteY0" fmla="*/ 6586 h 6995509"/>
              <a:gd name="connsiteX1" fmla="*/ 6001549 w 6008106"/>
              <a:gd name="connsiteY1" fmla="*/ 0 h 6995509"/>
              <a:gd name="connsiteX2" fmla="*/ 6000254 w 6008106"/>
              <a:gd name="connsiteY2" fmla="*/ 6874411 h 6995509"/>
              <a:gd name="connsiteX3" fmla="*/ 1387974 w 6008106"/>
              <a:gd name="connsiteY3" fmla="*/ 6874411 h 6995509"/>
              <a:gd name="connsiteX4" fmla="*/ 799 w 6008106"/>
              <a:gd name="connsiteY4" fmla="*/ 5239586 h 6995509"/>
              <a:gd name="connsiteX5" fmla="*/ 19849 w 6008106"/>
              <a:gd name="connsiteY5" fmla="*/ 6586 h 6995509"/>
              <a:gd name="connsiteX0" fmla="*/ 19849 w 6008106"/>
              <a:gd name="connsiteY0" fmla="*/ 6586 h 6874411"/>
              <a:gd name="connsiteX1" fmla="*/ 6001549 w 6008106"/>
              <a:gd name="connsiteY1" fmla="*/ 0 h 6874411"/>
              <a:gd name="connsiteX2" fmla="*/ 6000254 w 6008106"/>
              <a:gd name="connsiteY2" fmla="*/ 6874411 h 6874411"/>
              <a:gd name="connsiteX3" fmla="*/ 1387974 w 6008106"/>
              <a:gd name="connsiteY3" fmla="*/ 6874411 h 6874411"/>
              <a:gd name="connsiteX4" fmla="*/ 799 w 6008106"/>
              <a:gd name="connsiteY4" fmla="*/ 5239586 h 6874411"/>
              <a:gd name="connsiteX5" fmla="*/ 19849 w 6008106"/>
              <a:gd name="connsiteY5" fmla="*/ 6586 h 6874411"/>
              <a:gd name="connsiteX0" fmla="*/ 19849 w 6008106"/>
              <a:gd name="connsiteY0" fmla="*/ 6586 h 6874411"/>
              <a:gd name="connsiteX1" fmla="*/ 6001549 w 6008106"/>
              <a:gd name="connsiteY1" fmla="*/ 0 h 6874411"/>
              <a:gd name="connsiteX2" fmla="*/ 6000254 w 6008106"/>
              <a:gd name="connsiteY2" fmla="*/ 6874411 h 6874411"/>
              <a:gd name="connsiteX3" fmla="*/ 1387974 w 6008106"/>
              <a:gd name="connsiteY3" fmla="*/ 6874411 h 6874411"/>
              <a:gd name="connsiteX4" fmla="*/ 799 w 6008106"/>
              <a:gd name="connsiteY4" fmla="*/ 5239586 h 6874411"/>
              <a:gd name="connsiteX5" fmla="*/ 19849 w 6008106"/>
              <a:gd name="connsiteY5" fmla="*/ 6586 h 6874411"/>
              <a:gd name="connsiteX0" fmla="*/ 19849 w 6008106"/>
              <a:gd name="connsiteY0" fmla="*/ 6586 h 6874447"/>
              <a:gd name="connsiteX1" fmla="*/ 6001549 w 6008106"/>
              <a:gd name="connsiteY1" fmla="*/ 0 h 6874447"/>
              <a:gd name="connsiteX2" fmla="*/ 6000254 w 6008106"/>
              <a:gd name="connsiteY2" fmla="*/ 6874411 h 6874447"/>
              <a:gd name="connsiteX3" fmla="*/ 1387974 w 6008106"/>
              <a:gd name="connsiteY3" fmla="*/ 6874411 h 6874447"/>
              <a:gd name="connsiteX4" fmla="*/ 799 w 6008106"/>
              <a:gd name="connsiteY4" fmla="*/ 5239586 h 6874447"/>
              <a:gd name="connsiteX5" fmla="*/ 19849 w 6008106"/>
              <a:gd name="connsiteY5" fmla="*/ 6586 h 6874447"/>
              <a:gd name="connsiteX0" fmla="*/ 21445 w 6009702"/>
              <a:gd name="connsiteY0" fmla="*/ 6586 h 6874477"/>
              <a:gd name="connsiteX1" fmla="*/ 6003145 w 6009702"/>
              <a:gd name="connsiteY1" fmla="*/ 0 h 6874477"/>
              <a:gd name="connsiteX2" fmla="*/ 6001850 w 6009702"/>
              <a:gd name="connsiteY2" fmla="*/ 6874411 h 6874477"/>
              <a:gd name="connsiteX3" fmla="*/ 1389570 w 6009702"/>
              <a:gd name="connsiteY3" fmla="*/ 6874411 h 6874477"/>
              <a:gd name="connsiteX4" fmla="*/ 2395 w 6009702"/>
              <a:gd name="connsiteY4" fmla="*/ 5239586 h 6874477"/>
              <a:gd name="connsiteX5" fmla="*/ 21445 w 6009702"/>
              <a:gd name="connsiteY5" fmla="*/ 6586 h 6874477"/>
              <a:gd name="connsiteX0" fmla="*/ 21685 w 6009942"/>
              <a:gd name="connsiteY0" fmla="*/ 6586 h 6874411"/>
              <a:gd name="connsiteX1" fmla="*/ 6003385 w 6009942"/>
              <a:gd name="connsiteY1" fmla="*/ 0 h 6874411"/>
              <a:gd name="connsiteX2" fmla="*/ 6002090 w 6009942"/>
              <a:gd name="connsiteY2" fmla="*/ 6874411 h 6874411"/>
              <a:gd name="connsiteX3" fmla="*/ 1389810 w 6009942"/>
              <a:gd name="connsiteY3" fmla="*/ 6874411 h 6874411"/>
              <a:gd name="connsiteX4" fmla="*/ 2635 w 6009942"/>
              <a:gd name="connsiteY4" fmla="*/ 5239586 h 6874411"/>
              <a:gd name="connsiteX5" fmla="*/ 21685 w 6009942"/>
              <a:gd name="connsiteY5" fmla="*/ 6586 h 6874411"/>
              <a:gd name="connsiteX0" fmla="*/ 1308 w 6011790"/>
              <a:gd name="connsiteY0" fmla="*/ 660636 h 6874411"/>
              <a:gd name="connsiteX1" fmla="*/ 6005233 w 6011790"/>
              <a:gd name="connsiteY1" fmla="*/ 0 h 6874411"/>
              <a:gd name="connsiteX2" fmla="*/ 6003938 w 6011790"/>
              <a:gd name="connsiteY2" fmla="*/ 6874411 h 6874411"/>
              <a:gd name="connsiteX3" fmla="*/ 1391658 w 6011790"/>
              <a:gd name="connsiteY3" fmla="*/ 6874411 h 6874411"/>
              <a:gd name="connsiteX4" fmla="*/ 4483 w 6011790"/>
              <a:gd name="connsiteY4" fmla="*/ 5239586 h 6874411"/>
              <a:gd name="connsiteX5" fmla="*/ 1308 w 6011790"/>
              <a:gd name="connsiteY5" fmla="*/ 660636 h 6874411"/>
              <a:gd name="connsiteX0" fmla="*/ 1308 w 6010421"/>
              <a:gd name="connsiteY0" fmla="*/ 9761 h 6223536"/>
              <a:gd name="connsiteX1" fmla="*/ 6002058 w 6010421"/>
              <a:gd name="connsiteY1" fmla="*/ 0 h 6223536"/>
              <a:gd name="connsiteX2" fmla="*/ 6003938 w 6010421"/>
              <a:gd name="connsiteY2" fmla="*/ 6223536 h 6223536"/>
              <a:gd name="connsiteX3" fmla="*/ 1391658 w 6010421"/>
              <a:gd name="connsiteY3" fmla="*/ 6223536 h 6223536"/>
              <a:gd name="connsiteX4" fmla="*/ 4483 w 6010421"/>
              <a:gd name="connsiteY4" fmla="*/ 4588711 h 6223536"/>
              <a:gd name="connsiteX5" fmla="*/ 1308 w 6010421"/>
              <a:gd name="connsiteY5" fmla="*/ 9761 h 6223536"/>
              <a:gd name="connsiteX0" fmla="*/ 1308 w 6010421"/>
              <a:gd name="connsiteY0" fmla="*/ 12 h 6848787"/>
              <a:gd name="connsiteX1" fmla="*/ 6002058 w 6010421"/>
              <a:gd name="connsiteY1" fmla="*/ 625251 h 6848787"/>
              <a:gd name="connsiteX2" fmla="*/ 6003938 w 6010421"/>
              <a:gd name="connsiteY2" fmla="*/ 6848787 h 6848787"/>
              <a:gd name="connsiteX3" fmla="*/ 1391658 w 6010421"/>
              <a:gd name="connsiteY3" fmla="*/ 6848787 h 6848787"/>
              <a:gd name="connsiteX4" fmla="*/ 4483 w 6010421"/>
              <a:gd name="connsiteY4" fmla="*/ 5213962 h 6848787"/>
              <a:gd name="connsiteX5" fmla="*/ 1308 w 6010421"/>
              <a:gd name="connsiteY5" fmla="*/ 12 h 6848787"/>
              <a:gd name="connsiteX0" fmla="*/ 1308 w 6009381"/>
              <a:gd name="connsiteY0" fmla="*/ 3411 h 6852186"/>
              <a:gd name="connsiteX1" fmla="*/ 5998874 w 6009381"/>
              <a:gd name="connsiteY1" fmla="*/ 0 h 6852186"/>
              <a:gd name="connsiteX2" fmla="*/ 6003938 w 6009381"/>
              <a:gd name="connsiteY2" fmla="*/ 6852186 h 6852186"/>
              <a:gd name="connsiteX3" fmla="*/ 1391658 w 6009381"/>
              <a:gd name="connsiteY3" fmla="*/ 6852186 h 6852186"/>
              <a:gd name="connsiteX4" fmla="*/ 4483 w 6009381"/>
              <a:gd name="connsiteY4" fmla="*/ 5217361 h 6852186"/>
              <a:gd name="connsiteX5" fmla="*/ 1308 w 6009381"/>
              <a:gd name="connsiteY5" fmla="*/ 3411 h 6852186"/>
              <a:gd name="connsiteX0" fmla="*/ 1308 w 6009381"/>
              <a:gd name="connsiteY0" fmla="*/ 3411 h 6852252"/>
              <a:gd name="connsiteX1" fmla="*/ 5998874 w 6009381"/>
              <a:gd name="connsiteY1" fmla="*/ 0 h 6852252"/>
              <a:gd name="connsiteX2" fmla="*/ 6003938 w 6009381"/>
              <a:gd name="connsiteY2" fmla="*/ 6852186 h 6852252"/>
              <a:gd name="connsiteX3" fmla="*/ 1391658 w 6009381"/>
              <a:gd name="connsiteY3" fmla="*/ 6852186 h 6852252"/>
              <a:gd name="connsiteX4" fmla="*/ 4483 w 6009381"/>
              <a:gd name="connsiteY4" fmla="*/ 5217361 h 6852252"/>
              <a:gd name="connsiteX5" fmla="*/ 1308 w 6009381"/>
              <a:gd name="connsiteY5" fmla="*/ 3411 h 6852252"/>
              <a:gd name="connsiteX0" fmla="*/ 1308 w 6009381"/>
              <a:gd name="connsiteY0" fmla="*/ 3411 h 6852194"/>
              <a:gd name="connsiteX1" fmla="*/ 5998874 w 6009381"/>
              <a:gd name="connsiteY1" fmla="*/ 0 h 6852194"/>
              <a:gd name="connsiteX2" fmla="*/ 6003938 w 6009381"/>
              <a:gd name="connsiteY2" fmla="*/ 6852186 h 6852194"/>
              <a:gd name="connsiteX3" fmla="*/ 1391658 w 6009381"/>
              <a:gd name="connsiteY3" fmla="*/ 6852186 h 6852194"/>
              <a:gd name="connsiteX4" fmla="*/ 4483 w 6009381"/>
              <a:gd name="connsiteY4" fmla="*/ 5217361 h 6852194"/>
              <a:gd name="connsiteX5" fmla="*/ 1308 w 6009381"/>
              <a:gd name="connsiteY5" fmla="*/ 3411 h 685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9381" h="6852194">
                <a:moveTo>
                  <a:pt x="1308" y="3411"/>
                </a:moveTo>
                <a:lnTo>
                  <a:pt x="5998874" y="0"/>
                </a:lnTo>
                <a:cubicBezTo>
                  <a:pt x="6006938" y="2835940"/>
                  <a:pt x="6015083" y="3744916"/>
                  <a:pt x="6003938" y="6852186"/>
                </a:cubicBezTo>
                <a:lnTo>
                  <a:pt x="1391658" y="6852186"/>
                </a:lnTo>
                <a:cubicBezTo>
                  <a:pt x="1101070" y="6853923"/>
                  <a:pt x="-62771" y="6593773"/>
                  <a:pt x="4483" y="5217361"/>
                </a:cubicBezTo>
                <a:cubicBezTo>
                  <a:pt x="-759" y="4021924"/>
                  <a:pt x="-809" y="1736103"/>
                  <a:pt x="1308" y="3411"/>
                </a:cubicBezTo>
                <a:close/>
              </a:path>
            </a:pathLst>
          </a:custGeom>
          <a:solidFill>
            <a:srgbClr val="CCCCCC">
              <a:alpha val="72170"/>
            </a:srgbClr>
          </a:solidFill>
        </p:spPr>
        <p:txBody>
          <a:bodyPr vert="horz" lIns="0" tIns="45720" rIns="0" bIns="0" rtlCol="0" anchor="ctr" anchorCtr="0">
            <a:noAutofit/>
          </a:bodyPr>
          <a:lstStyle>
            <a:lvl1pPr marL="0" indent="0" algn="ctr">
              <a:buNone/>
              <a:defRPr lang="en-US" sz="1801" dirty="0">
                <a:solidFill>
                  <a:schemeClr val="tx1"/>
                </a:solidFill>
              </a:defRPr>
            </a:lvl1pPr>
          </a:lstStyle>
          <a:p>
            <a:pPr lvl="0" algn="ctr"/>
            <a:r>
              <a:rPr lang="en-US"/>
              <a:t>Click icon to add picture</a:t>
            </a:r>
            <a:endParaRPr lang="en-US" dirty="0"/>
          </a:p>
        </p:txBody>
      </p:sp>
      <p:pic>
        <p:nvPicPr>
          <p:cNvPr id="8" name="Picture 7">
            <a:extLst>
              <a:ext uri="{FF2B5EF4-FFF2-40B4-BE49-F238E27FC236}">
                <a16:creationId xmlns:a16="http://schemas.microsoft.com/office/drawing/2014/main" id="{97F4CD83-135B-2B44-8A2B-2E62A41A0E2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7698" y="6104446"/>
            <a:ext cx="881063" cy="493204"/>
          </a:xfrm>
          <a:prstGeom prst="rect">
            <a:avLst/>
          </a:prstGeom>
        </p:spPr>
      </p:pic>
    </p:spTree>
    <p:extLst>
      <p:ext uri="{BB962C8B-B14F-4D97-AF65-F5344CB8AC3E}">
        <p14:creationId xmlns:p14="http://schemas.microsoft.com/office/powerpoint/2010/main" val="4152055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able of Contents + 2 column layou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09725A-F3D9-8D49-923D-D2FB2D166458}"/>
              </a:ext>
            </a:extLst>
          </p:cNvPr>
          <p:cNvSpPr/>
          <p:nvPr userDrawn="1"/>
        </p:nvSpPr>
        <p:spPr>
          <a:xfrm>
            <a:off x="0" y="6211888"/>
            <a:ext cx="12192000" cy="6461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50" b="1" i="0" dirty="0">
              <a:solidFill>
                <a:schemeClr val="bg1"/>
              </a:solidFill>
              <a:latin typeface="Sage Text" panose="02010503040201060103" pitchFamily="2" charset="77"/>
            </a:endParaRPr>
          </a:p>
        </p:txBody>
      </p:sp>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80" y="301486"/>
            <a:ext cx="4427220" cy="594360"/>
          </a:xfrm>
        </p:spPr>
        <p:txBody>
          <a:bodyPr anchor="t" anchorCtr="0">
            <a:noAutofit/>
          </a:bodyPr>
          <a:lstStyle>
            <a:lvl1pPr>
              <a:lnSpc>
                <a:spcPct val="100000"/>
              </a:lnSpc>
              <a:defRPr>
                <a:solidFill>
                  <a:schemeClr val="tx1"/>
                </a:solidFill>
              </a:defRPr>
            </a:lvl1pPr>
          </a:lstStyle>
          <a:p>
            <a:r>
              <a:rPr lang="en-US" dirty="0"/>
              <a:t>Table of contents </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dirty="0"/>
          </a:p>
        </p:txBody>
      </p:sp>
      <p:sp>
        <p:nvSpPr>
          <p:cNvPr id="5" name="Text Placeholder 4">
            <a:extLst>
              <a:ext uri="{FF2B5EF4-FFF2-40B4-BE49-F238E27FC236}">
                <a16:creationId xmlns:a16="http://schemas.microsoft.com/office/drawing/2014/main" id="{8FD906B9-1A78-0C47-9042-A290B1CC441D}"/>
              </a:ext>
            </a:extLst>
          </p:cNvPr>
          <p:cNvSpPr>
            <a:spLocks noGrp="1"/>
          </p:cNvSpPr>
          <p:nvPr>
            <p:ph type="body" sz="quarter" idx="11"/>
          </p:nvPr>
        </p:nvSpPr>
        <p:spPr>
          <a:xfrm>
            <a:off x="419100" y="1714500"/>
            <a:ext cx="4968875" cy="3848100"/>
          </a:xfrm>
        </p:spPr>
        <p:txBody>
          <a:bodyPr>
            <a:noAutofit/>
          </a:bodyPr>
          <a:lstStyle>
            <a:lvl1pPr marL="0" indent="0">
              <a:lnSpc>
                <a:spcPct val="100000"/>
              </a:lnSpc>
              <a:spcBef>
                <a:spcPts val="1200"/>
              </a:spcBef>
              <a:spcAft>
                <a:spcPts val="600"/>
              </a:spcAft>
              <a:buNone/>
              <a:defRPr>
                <a:solidFill>
                  <a:schemeClr val="tx1"/>
                </a:solidFill>
              </a:defRPr>
            </a:lvl1pPr>
            <a:lvl2pPr marL="176213" indent="-176213">
              <a:lnSpc>
                <a:spcPct val="100000"/>
              </a:lnSpc>
              <a:spcBef>
                <a:spcPts val="1200"/>
              </a:spcBef>
              <a:spcAft>
                <a:spcPts val="900"/>
              </a:spcAft>
              <a:tabLst/>
              <a:defRPr>
                <a:solidFill>
                  <a:schemeClr val="tx1"/>
                </a:solidFill>
              </a:defRPr>
            </a:lvl2pPr>
            <a:lvl3pPr marL="522288" indent="-179388">
              <a:lnSpc>
                <a:spcPct val="100000"/>
              </a:lnSpc>
              <a:spcBef>
                <a:spcPts val="600"/>
              </a:spcBef>
              <a:tabLst/>
              <a:defRPr>
                <a:solidFill>
                  <a:schemeClr val="tx1"/>
                </a:solidFill>
              </a:defRPr>
            </a:lvl3pPr>
            <a:lvl4pPr marL="858838" indent="-169863">
              <a:lnSpc>
                <a:spcPct val="100000"/>
              </a:lnSpc>
              <a:spcBef>
                <a:spcPts val="1200"/>
              </a:spcBef>
              <a:tabLst/>
              <a:defRPr>
                <a:solidFill>
                  <a:schemeClr val="tx1"/>
                </a:solidFill>
              </a:defRPr>
            </a:lvl4pPr>
            <a:lvl5pPr marL="1203325" indent="-174625">
              <a:lnSpc>
                <a:spcPct val="100000"/>
              </a:lnSpc>
              <a:spcBef>
                <a:spcPts val="1200"/>
              </a:spcBef>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4F256E42-E60E-7E4F-8041-0B1642303B41}"/>
              </a:ext>
            </a:extLst>
          </p:cNvPr>
          <p:cNvSpPr>
            <a:spLocks noGrp="1"/>
          </p:cNvSpPr>
          <p:nvPr>
            <p:ph type="body" sz="quarter" idx="12" hasCustomPrompt="1"/>
          </p:nvPr>
        </p:nvSpPr>
        <p:spPr>
          <a:xfrm>
            <a:off x="6254750" y="1714500"/>
            <a:ext cx="2679192" cy="987552"/>
          </a:xfrm>
        </p:spPr>
        <p:txBody>
          <a:bodyPr>
            <a:noAutofit/>
          </a:bodyPr>
          <a:lstStyle>
            <a:lvl1pPr marL="0" indent="0">
              <a:lnSpc>
                <a:spcPct val="100000"/>
              </a:lnSpc>
              <a:spcBef>
                <a:spcPts val="0"/>
              </a:spcBef>
              <a:buNone/>
              <a:defRPr sz="2000" b="1">
                <a:solidFill>
                  <a:schemeClr val="tx2">
                    <a:lumMod val="75000"/>
                  </a:schemeClr>
                </a:solidFill>
              </a:defRPr>
            </a:lvl1pPr>
            <a:lvl2pPr marL="0" indent="0">
              <a:lnSpc>
                <a:spcPct val="100000"/>
              </a:lnSpc>
              <a:spcBef>
                <a:spcPts val="0"/>
              </a:spcBef>
              <a:buNone/>
              <a:defRPr sz="20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p:txBody>
      </p:sp>
      <p:sp>
        <p:nvSpPr>
          <p:cNvPr id="8" name="Text Placeholder 6">
            <a:extLst>
              <a:ext uri="{FF2B5EF4-FFF2-40B4-BE49-F238E27FC236}">
                <a16:creationId xmlns:a16="http://schemas.microsoft.com/office/drawing/2014/main" id="{49367204-50A7-B344-846F-A75814882866}"/>
              </a:ext>
            </a:extLst>
          </p:cNvPr>
          <p:cNvSpPr>
            <a:spLocks noGrp="1"/>
          </p:cNvSpPr>
          <p:nvPr>
            <p:ph type="body" sz="quarter" idx="13" hasCustomPrompt="1"/>
          </p:nvPr>
        </p:nvSpPr>
        <p:spPr>
          <a:xfrm>
            <a:off x="9093708" y="1714500"/>
            <a:ext cx="2679192" cy="987552"/>
          </a:xfrm>
        </p:spPr>
        <p:txBody>
          <a:bodyPr>
            <a:noAutofit/>
          </a:bodyPr>
          <a:lstStyle>
            <a:lvl1pPr marL="0" indent="0">
              <a:lnSpc>
                <a:spcPct val="100000"/>
              </a:lnSpc>
              <a:spcBef>
                <a:spcPts val="0"/>
              </a:spcBef>
              <a:buNone/>
              <a:defRPr lang="en-US" sz="2000" b="1" i="0" kern="1200" dirty="0">
                <a:solidFill>
                  <a:schemeClr val="tx2">
                    <a:lumMod val="75000"/>
                  </a:schemeClr>
                </a:solidFill>
                <a:latin typeface="Sage Text" panose="02010503040201060103" pitchFamily="2" charset="77"/>
                <a:ea typeface="+mn-ea"/>
                <a:cs typeface="+mn-cs"/>
              </a:defRPr>
            </a:lvl1pPr>
            <a:lvl2pPr marL="0" indent="0">
              <a:lnSpc>
                <a:spcPct val="100000"/>
              </a:lnSpc>
              <a:spcBef>
                <a:spcPts val="0"/>
              </a:spcBef>
              <a:buNone/>
              <a:defRPr sz="20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0" lvl="0" indent="0" algn="l" defTabSz="914400" rtl="0" eaLnBrk="1" latinLnBrk="0" hangingPunct="1">
              <a:lnSpc>
                <a:spcPct val="100000"/>
              </a:lnSpc>
              <a:spcBef>
                <a:spcPts val="0"/>
              </a:spcBef>
              <a:buFont typeface="Sage Text" panose="02010503040201060103" pitchFamily="50" charset="0"/>
              <a:buNone/>
            </a:pPr>
            <a:r>
              <a:rPr lang="en-US" dirty="0"/>
              <a:t>Click to edit master text styles</a:t>
            </a:r>
          </a:p>
          <a:p>
            <a:pPr lvl="1"/>
            <a:r>
              <a:rPr lang="en-US" dirty="0"/>
              <a:t>Second level</a:t>
            </a:r>
          </a:p>
        </p:txBody>
      </p:sp>
      <p:sp>
        <p:nvSpPr>
          <p:cNvPr id="9" name="Text Placeholder 6">
            <a:extLst>
              <a:ext uri="{FF2B5EF4-FFF2-40B4-BE49-F238E27FC236}">
                <a16:creationId xmlns:a16="http://schemas.microsoft.com/office/drawing/2014/main" id="{6443E19D-1EC0-9F42-8074-41EAC773D74F}"/>
              </a:ext>
            </a:extLst>
          </p:cNvPr>
          <p:cNvSpPr>
            <a:spLocks noGrp="1"/>
          </p:cNvSpPr>
          <p:nvPr>
            <p:ph type="body" sz="quarter" idx="14" hasCustomPrompt="1"/>
          </p:nvPr>
        </p:nvSpPr>
        <p:spPr>
          <a:xfrm>
            <a:off x="6254750" y="2935225"/>
            <a:ext cx="2679192" cy="987552"/>
          </a:xfrm>
        </p:spPr>
        <p:txBody>
          <a:bodyPr>
            <a:noAutofit/>
          </a:bodyPr>
          <a:lstStyle>
            <a:lvl1pPr marL="0" indent="0">
              <a:lnSpc>
                <a:spcPct val="100000"/>
              </a:lnSpc>
              <a:spcBef>
                <a:spcPts val="0"/>
              </a:spcBef>
              <a:buNone/>
              <a:defRPr lang="en-US" sz="2000" b="1" i="0" kern="1200" dirty="0">
                <a:solidFill>
                  <a:schemeClr val="tx2">
                    <a:lumMod val="75000"/>
                  </a:schemeClr>
                </a:solidFill>
                <a:latin typeface="Sage Text" panose="02010503040201060103" pitchFamily="2" charset="77"/>
                <a:ea typeface="+mn-ea"/>
                <a:cs typeface="+mn-cs"/>
              </a:defRPr>
            </a:lvl1pPr>
            <a:lvl2pPr marL="0" indent="0">
              <a:lnSpc>
                <a:spcPct val="100000"/>
              </a:lnSpc>
              <a:spcBef>
                <a:spcPts val="0"/>
              </a:spcBef>
              <a:buNone/>
              <a:defRPr sz="20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0" lvl="0" indent="0" algn="l" defTabSz="914400" rtl="0" eaLnBrk="1" latinLnBrk="0" hangingPunct="1">
              <a:lnSpc>
                <a:spcPct val="100000"/>
              </a:lnSpc>
              <a:spcBef>
                <a:spcPts val="0"/>
              </a:spcBef>
              <a:buFont typeface="Sage Text" panose="02010503040201060103" pitchFamily="50" charset="0"/>
              <a:buNone/>
            </a:pPr>
            <a:r>
              <a:rPr lang="en-US" dirty="0"/>
              <a:t>Click to edit master text styles</a:t>
            </a:r>
          </a:p>
          <a:p>
            <a:pPr lvl="1"/>
            <a:r>
              <a:rPr lang="en-US" dirty="0"/>
              <a:t>Second level</a:t>
            </a:r>
          </a:p>
        </p:txBody>
      </p:sp>
      <p:sp>
        <p:nvSpPr>
          <p:cNvPr id="10" name="Text Placeholder 6">
            <a:extLst>
              <a:ext uri="{FF2B5EF4-FFF2-40B4-BE49-F238E27FC236}">
                <a16:creationId xmlns:a16="http://schemas.microsoft.com/office/drawing/2014/main" id="{3266FEAE-5405-5B4A-96C7-7E534DF9F140}"/>
              </a:ext>
            </a:extLst>
          </p:cNvPr>
          <p:cNvSpPr>
            <a:spLocks noGrp="1"/>
          </p:cNvSpPr>
          <p:nvPr>
            <p:ph type="body" sz="quarter" idx="15" hasCustomPrompt="1"/>
          </p:nvPr>
        </p:nvSpPr>
        <p:spPr>
          <a:xfrm>
            <a:off x="9093708" y="2935225"/>
            <a:ext cx="2679192" cy="987552"/>
          </a:xfrm>
        </p:spPr>
        <p:txBody>
          <a:bodyPr>
            <a:noAutofit/>
          </a:bodyPr>
          <a:lstStyle>
            <a:lvl1pPr marL="0" indent="0">
              <a:lnSpc>
                <a:spcPct val="100000"/>
              </a:lnSpc>
              <a:spcBef>
                <a:spcPts val="0"/>
              </a:spcBef>
              <a:buNone/>
              <a:defRPr lang="en-US" sz="2000" b="1" i="0" kern="1200" dirty="0">
                <a:solidFill>
                  <a:schemeClr val="tx2">
                    <a:lumMod val="75000"/>
                  </a:schemeClr>
                </a:solidFill>
                <a:latin typeface="Sage Text" panose="02010503040201060103" pitchFamily="2" charset="77"/>
                <a:ea typeface="+mn-ea"/>
                <a:cs typeface="+mn-cs"/>
              </a:defRPr>
            </a:lvl1pPr>
            <a:lvl2pPr marL="0" indent="0">
              <a:lnSpc>
                <a:spcPct val="100000"/>
              </a:lnSpc>
              <a:spcBef>
                <a:spcPts val="0"/>
              </a:spcBef>
              <a:buNone/>
              <a:defRPr sz="20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0" lvl="0" indent="0" algn="l" defTabSz="914400" rtl="0" eaLnBrk="1" latinLnBrk="0" hangingPunct="1">
              <a:lnSpc>
                <a:spcPct val="100000"/>
              </a:lnSpc>
              <a:spcBef>
                <a:spcPts val="0"/>
              </a:spcBef>
              <a:buFont typeface="Sage Text" panose="02010503040201060103" pitchFamily="50" charset="0"/>
              <a:buNone/>
            </a:pPr>
            <a:r>
              <a:rPr lang="en-US" dirty="0"/>
              <a:t>Click to edit master text styles</a:t>
            </a:r>
          </a:p>
          <a:p>
            <a:pPr lvl="1"/>
            <a:r>
              <a:rPr lang="en-US" dirty="0"/>
              <a:t>Second level</a:t>
            </a:r>
          </a:p>
        </p:txBody>
      </p:sp>
      <p:sp>
        <p:nvSpPr>
          <p:cNvPr id="11" name="Text Placeholder 6">
            <a:extLst>
              <a:ext uri="{FF2B5EF4-FFF2-40B4-BE49-F238E27FC236}">
                <a16:creationId xmlns:a16="http://schemas.microsoft.com/office/drawing/2014/main" id="{1F6E8D08-B039-0241-BDA0-7B97F4463F02}"/>
              </a:ext>
            </a:extLst>
          </p:cNvPr>
          <p:cNvSpPr>
            <a:spLocks noGrp="1"/>
          </p:cNvSpPr>
          <p:nvPr>
            <p:ph type="body" sz="quarter" idx="16" hasCustomPrompt="1"/>
          </p:nvPr>
        </p:nvSpPr>
        <p:spPr>
          <a:xfrm>
            <a:off x="6254750" y="4155949"/>
            <a:ext cx="2679192" cy="987552"/>
          </a:xfrm>
        </p:spPr>
        <p:txBody>
          <a:bodyPr>
            <a:noAutofit/>
          </a:bodyPr>
          <a:lstStyle>
            <a:lvl1pPr marL="0" indent="0">
              <a:lnSpc>
                <a:spcPct val="100000"/>
              </a:lnSpc>
              <a:spcBef>
                <a:spcPts val="0"/>
              </a:spcBef>
              <a:buNone/>
              <a:defRPr lang="en-US" sz="2000" b="1" i="0" kern="1200" dirty="0">
                <a:solidFill>
                  <a:schemeClr val="tx2">
                    <a:lumMod val="75000"/>
                  </a:schemeClr>
                </a:solidFill>
                <a:latin typeface="Sage Text" panose="02010503040201060103" pitchFamily="2" charset="77"/>
                <a:ea typeface="+mn-ea"/>
                <a:cs typeface="+mn-cs"/>
              </a:defRPr>
            </a:lvl1pPr>
            <a:lvl2pPr marL="0" indent="0">
              <a:lnSpc>
                <a:spcPct val="100000"/>
              </a:lnSpc>
              <a:spcBef>
                <a:spcPts val="0"/>
              </a:spcBef>
              <a:buNone/>
              <a:defRPr sz="20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0" lvl="0" indent="0" algn="l" defTabSz="914400" rtl="0" eaLnBrk="1" latinLnBrk="0" hangingPunct="1">
              <a:lnSpc>
                <a:spcPct val="100000"/>
              </a:lnSpc>
              <a:spcBef>
                <a:spcPts val="0"/>
              </a:spcBef>
              <a:buFont typeface="Sage Text" panose="02010503040201060103" pitchFamily="50" charset="0"/>
              <a:buNone/>
            </a:pPr>
            <a:r>
              <a:rPr lang="en-US" dirty="0"/>
              <a:t>Click to edit master text styles</a:t>
            </a:r>
          </a:p>
          <a:p>
            <a:pPr lvl="1"/>
            <a:r>
              <a:rPr lang="en-US" dirty="0"/>
              <a:t>Second level</a:t>
            </a:r>
          </a:p>
        </p:txBody>
      </p:sp>
      <p:sp>
        <p:nvSpPr>
          <p:cNvPr id="12" name="Text Placeholder 6">
            <a:extLst>
              <a:ext uri="{FF2B5EF4-FFF2-40B4-BE49-F238E27FC236}">
                <a16:creationId xmlns:a16="http://schemas.microsoft.com/office/drawing/2014/main" id="{6C8D4DBE-1AA5-794B-99CD-CF8A31C27AC4}"/>
              </a:ext>
            </a:extLst>
          </p:cNvPr>
          <p:cNvSpPr>
            <a:spLocks noGrp="1"/>
          </p:cNvSpPr>
          <p:nvPr>
            <p:ph type="body" sz="quarter" idx="17" hasCustomPrompt="1"/>
          </p:nvPr>
        </p:nvSpPr>
        <p:spPr>
          <a:xfrm>
            <a:off x="9093708" y="4155949"/>
            <a:ext cx="2679192" cy="987552"/>
          </a:xfrm>
        </p:spPr>
        <p:txBody>
          <a:bodyPr>
            <a:noAutofit/>
          </a:bodyPr>
          <a:lstStyle>
            <a:lvl1pPr marL="0" indent="0">
              <a:lnSpc>
                <a:spcPct val="100000"/>
              </a:lnSpc>
              <a:spcBef>
                <a:spcPts val="0"/>
              </a:spcBef>
              <a:buNone/>
              <a:defRPr lang="en-US" sz="2000" b="1" i="0" kern="1200" dirty="0">
                <a:solidFill>
                  <a:schemeClr val="tx2">
                    <a:lumMod val="75000"/>
                  </a:schemeClr>
                </a:solidFill>
                <a:latin typeface="Sage Text" panose="02010503040201060103" pitchFamily="2" charset="77"/>
                <a:ea typeface="+mn-ea"/>
                <a:cs typeface="+mn-cs"/>
              </a:defRPr>
            </a:lvl1pPr>
            <a:lvl2pPr marL="0" indent="0">
              <a:lnSpc>
                <a:spcPct val="100000"/>
              </a:lnSpc>
              <a:spcBef>
                <a:spcPts val="0"/>
              </a:spcBef>
              <a:buNone/>
              <a:defRPr sz="20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0" lvl="0" indent="0" algn="l" defTabSz="914400" rtl="0" eaLnBrk="1" latinLnBrk="0" hangingPunct="1">
              <a:lnSpc>
                <a:spcPct val="100000"/>
              </a:lnSpc>
              <a:spcBef>
                <a:spcPts val="0"/>
              </a:spcBef>
              <a:buFont typeface="Sage Text" panose="02010503040201060103" pitchFamily="50" charset="0"/>
              <a:buNone/>
            </a:pPr>
            <a:r>
              <a:rPr lang="en-US" dirty="0"/>
              <a:t>Click to edit master text styles</a:t>
            </a:r>
          </a:p>
          <a:p>
            <a:pPr lvl="1"/>
            <a:r>
              <a:rPr lang="en-US" dirty="0"/>
              <a:t>Second level</a:t>
            </a:r>
          </a:p>
        </p:txBody>
      </p:sp>
      <p:pic>
        <p:nvPicPr>
          <p:cNvPr id="14" name="Picture 13">
            <a:extLst>
              <a:ext uri="{FF2B5EF4-FFF2-40B4-BE49-F238E27FC236}">
                <a16:creationId xmlns:a16="http://schemas.microsoft.com/office/drawing/2014/main" id="{C157FB6E-BA79-B84F-B034-AC5DAD8FA03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7698" y="6364150"/>
            <a:ext cx="597151" cy="334275"/>
          </a:xfrm>
          <a:prstGeom prst="rect">
            <a:avLst/>
          </a:prstGeom>
        </p:spPr>
      </p:pic>
      <p:sp>
        <p:nvSpPr>
          <p:cNvPr id="15" name="TextBox 14">
            <a:extLst>
              <a:ext uri="{FF2B5EF4-FFF2-40B4-BE49-F238E27FC236}">
                <a16:creationId xmlns:a16="http://schemas.microsoft.com/office/drawing/2014/main" id="{BECEBDC0-170D-3F46-B8E3-9F6FF73D657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dirty="0">
                <a:solidFill>
                  <a:srgbClr val="00D638"/>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Tree>
    <p:extLst>
      <p:ext uri="{BB962C8B-B14F-4D97-AF65-F5344CB8AC3E}">
        <p14:creationId xmlns:p14="http://schemas.microsoft.com/office/powerpoint/2010/main" val="2681028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able of Contents + 1 column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80" y="301486"/>
            <a:ext cx="4427220" cy="594360"/>
          </a:xfrm>
        </p:spPr>
        <p:txBody>
          <a:bodyPr anchor="t" anchorCtr="0"/>
          <a:lstStyle>
            <a:lvl1pPr>
              <a:lnSpc>
                <a:spcPct val="100000"/>
              </a:lnSpc>
              <a:defRPr>
                <a:solidFill>
                  <a:schemeClr val="bg1"/>
                </a:solidFill>
              </a:defRPr>
            </a:lvl1pPr>
          </a:lstStyle>
          <a:p>
            <a:r>
              <a:rPr lang="en-US" dirty="0"/>
              <a:t>Table of contents </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dirty="0"/>
          </a:p>
        </p:txBody>
      </p:sp>
      <p:sp>
        <p:nvSpPr>
          <p:cNvPr id="5" name="Text Placeholder 4">
            <a:extLst>
              <a:ext uri="{FF2B5EF4-FFF2-40B4-BE49-F238E27FC236}">
                <a16:creationId xmlns:a16="http://schemas.microsoft.com/office/drawing/2014/main" id="{8FD906B9-1A78-0C47-9042-A290B1CC441D}"/>
              </a:ext>
            </a:extLst>
          </p:cNvPr>
          <p:cNvSpPr>
            <a:spLocks noGrp="1"/>
          </p:cNvSpPr>
          <p:nvPr>
            <p:ph type="body" sz="quarter" idx="11" hasCustomPrompt="1"/>
          </p:nvPr>
        </p:nvSpPr>
        <p:spPr>
          <a:xfrm>
            <a:off x="419100" y="1714500"/>
            <a:ext cx="6934200" cy="3848100"/>
          </a:xfrm>
        </p:spPr>
        <p:txBody>
          <a:bodyPr/>
          <a:lstStyle>
            <a:lvl1pPr marL="0" indent="0">
              <a:spcBef>
                <a:spcPts val="2400"/>
              </a:spcBef>
              <a:buNone/>
              <a:defRPr b="1">
                <a:solidFill>
                  <a:schemeClr val="tx2"/>
                </a:solidFill>
              </a:defRPr>
            </a:lvl1pPr>
            <a:lvl2pPr marL="0" indent="0">
              <a:spcBef>
                <a:spcPts val="0"/>
              </a:spcBef>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734855060"/>
      </p:ext>
    </p:extLst>
  </p:cSld>
  <p:clrMapOvr>
    <a:masterClrMapping/>
  </p:clrMapOvr>
  <p:extLst>
    <p:ext uri="{DCECCB84-F9BA-43D5-87BE-67443E8EF086}">
      <p15:sldGuideLst xmlns:p15="http://schemas.microsoft.com/office/powerpoint/2012/main">
        <p15:guide id="1" pos="463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eadline and content layou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09725A-F3D9-8D49-923D-D2FB2D166458}"/>
              </a:ext>
            </a:extLst>
          </p:cNvPr>
          <p:cNvSpPr/>
          <p:nvPr userDrawn="1"/>
        </p:nvSpPr>
        <p:spPr>
          <a:xfrm>
            <a:off x="0" y="6211888"/>
            <a:ext cx="12192000" cy="6461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50" b="1" i="0" dirty="0">
              <a:solidFill>
                <a:schemeClr val="bg1"/>
              </a:solidFill>
              <a:latin typeface="Sage Text" panose="02010503040201060103" pitchFamily="2" charset="77"/>
            </a:endParaRPr>
          </a:p>
        </p:txBody>
      </p:sp>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11353799" cy="594360"/>
          </a:xfrm>
        </p:spPr>
        <p:txBody>
          <a:bodyPr anchor="t" anchorCtr="0"/>
          <a:lstStyle>
            <a:lvl1pPr>
              <a:lnSpc>
                <a:spcPct val="100000"/>
              </a:lnSpc>
              <a:defRPr>
                <a:solidFill>
                  <a:schemeClr val="tx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dirty="0"/>
          </a:p>
        </p:txBody>
      </p:sp>
      <p:pic>
        <p:nvPicPr>
          <p:cNvPr id="14" name="Picture 13">
            <a:extLst>
              <a:ext uri="{FF2B5EF4-FFF2-40B4-BE49-F238E27FC236}">
                <a16:creationId xmlns:a16="http://schemas.microsoft.com/office/drawing/2014/main" id="{C157FB6E-BA79-B84F-B034-AC5DAD8FA03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7698" y="6364150"/>
            <a:ext cx="597151" cy="334275"/>
          </a:xfrm>
          <a:prstGeom prst="rect">
            <a:avLst/>
          </a:prstGeom>
        </p:spPr>
      </p:pic>
      <p:sp>
        <p:nvSpPr>
          <p:cNvPr id="15" name="TextBox 14">
            <a:extLst>
              <a:ext uri="{FF2B5EF4-FFF2-40B4-BE49-F238E27FC236}">
                <a16:creationId xmlns:a16="http://schemas.microsoft.com/office/drawing/2014/main" id="{BECEBDC0-170D-3F46-B8E3-9F6FF73D657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dirty="0">
                <a:solidFill>
                  <a:srgbClr val="00D638"/>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
        <p:nvSpPr>
          <p:cNvPr id="21" name="Text Placeholder 20">
            <a:extLst>
              <a:ext uri="{FF2B5EF4-FFF2-40B4-BE49-F238E27FC236}">
                <a16:creationId xmlns:a16="http://schemas.microsoft.com/office/drawing/2014/main" id="{C8484F5F-DB15-9943-B465-B251BFD88B05}"/>
              </a:ext>
            </a:extLst>
          </p:cNvPr>
          <p:cNvSpPr>
            <a:spLocks noGrp="1"/>
          </p:cNvSpPr>
          <p:nvPr>
            <p:ph type="body" sz="quarter" idx="11"/>
          </p:nvPr>
        </p:nvSpPr>
        <p:spPr>
          <a:xfrm>
            <a:off x="411163" y="1714500"/>
            <a:ext cx="11353800" cy="3848100"/>
          </a:xfrm>
        </p:spPr>
        <p:txBody>
          <a:bodyPr/>
          <a:lstStyle>
            <a:lvl1pPr marL="0" indent="0">
              <a:spcBef>
                <a:spcPts val="1200"/>
              </a:spcBef>
              <a:spcAft>
                <a:spcPts val="600"/>
              </a:spcAft>
              <a:buNone/>
              <a:defRPr>
                <a:solidFill>
                  <a:schemeClr val="tx1"/>
                </a:solidFill>
              </a:defRPr>
            </a:lvl1pPr>
            <a:lvl2pPr marL="176213" indent="-176213">
              <a:spcBef>
                <a:spcPts val="1200"/>
              </a:spcBef>
              <a:spcAft>
                <a:spcPts val="900"/>
              </a:spcAft>
              <a:tabLst/>
              <a:defRPr>
                <a:solidFill>
                  <a:schemeClr val="tx1"/>
                </a:solidFill>
              </a:defRPr>
            </a:lvl2pPr>
            <a:lvl3pPr marL="522288" indent="-179388">
              <a:spcBef>
                <a:spcPts val="600"/>
              </a:spcBef>
              <a:tabLst/>
              <a:defRPr>
                <a:solidFill>
                  <a:schemeClr val="tx1"/>
                </a:solidFill>
              </a:defRPr>
            </a:lvl3pPr>
            <a:lvl4pPr marL="858838" indent="-169863">
              <a:spcBef>
                <a:spcPts val="1200"/>
              </a:spcBef>
              <a:tabLst/>
              <a:defRPr>
                <a:solidFill>
                  <a:schemeClr val="tx1"/>
                </a:solidFill>
              </a:defRPr>
            </a:lvl4pPr>
            <a:lvl5pPr marL="1203325" indent="-174625">
              <a:spcBef>
                <a:spcPts val="1200"/>
              </a:spcBef>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9626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Headline only layou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09725A-F3D9-8D49-923D-D2FB2D166458}"/>
              </a:ext>
            </a:extLst>
          </p:cNvPr>
          <p:cNvSpPr/>
          <p:nvPr userDrawn="1"/>
        </p:nvSpPr>
        <p:spPr>
          <a:xfrm>
            <a:off x="0" y="6211888"/>
            <a:ext cx="12192000" cy="6461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50" b="1" i="0" dirty="0">
              <a:solidFill>
                <a:schemeClr val="bg1"/>
              </a:solidFill>
              <a:latin typeface="Sage Text" panose="02010503040201060103" pitchFamily="2" charset="77"/>
            </a:endParaRPr>
          </a:p>
        </p:txBody>
      </p:sp>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11353799" cy="594360"/>
          </a:xfrm>
        </p:spPr>
        <p:txBody>
          <a:bodyPr anchor="t" anchorCtr="0"/>
          <a:lstStyle>
            <a:lvl1pPr>
              <a:lnSpc>
                <a:spcPct val="100000"/>
              </a:lnSpc>
              <a:defRPr>
                <a:solidFill>
                  <a:schemeClr val="tx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dirty="0"/>
          </a:p>
        </p:txBody>
      </p:sp>
      <p:pic>
        <p:nvPicPr>
          <p:cNvPr id="14" name="Picture 13">
            <a:extLst>
              <a:ext uri="{FF2B5EF4-FFF2-40B4-BE49-F238E27FC236}">
                <a16:creationId xmlns:a16="http://schemas.microsoft.com/office/drawing/2014/main" id="{C157FB6E-BA79-B84F-B034-AC5DAD8FA03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7698" y="6364150"/>
            <a:ext cx="597151" cy="334275"/>
          </a:xfrm>
          <a:prstGeom prst="rect">
            <a:avLst/>
          </a:prstGeom>
        </p:spPr>
      </p:pic>
      <p:sp>
        <p:nvSpPr>
          <p:cNvPr id="15" name="TextBox 14">
            <a:extLst>
              <a:ext uri="{FF2B5EF4-FFF2-40B4-BE49-F238E27FC236}">
                <a16:creationId xmlns:a16="http://schemas.microsoft.com/office/drawing/2014/main" id="{BECEBDC0-170D-3F46-B8E3-9F6FF73D657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dirty="0">
                <a:solidFill>
                  <a:srgbClr val="00D638"/>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Tree>
    <p:extLst>
      <p:ext uri="{BB962C8B-B14F-4D97-AF65-F5344CB8AC3E}">
        <p14:creationId xmlns:p14="http://schemas.microsoft.com/office/powerpoint/2010/main" val="1367492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 4 column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222E4-533E-0D4B-9C58-470758CF1239}"/>
              </a:ext>
            </a:extLst>
          </p:cNvPr>
          <p:cNvSpPr>
            <a:spLocks noGrp="1"/>
          </p:cNvSpPr>
          <p:nvPr>
            <p:ph type="title" hasCustomPrompt="1"/>
          </p:nvPr>
        </p:nvSpPr>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8899859F-F708-8B4B-B3E2-6B76F8B27809}"/>
              </a:ext>
            </a:extLst>
          </p:cNvPr>
          <p:cNvSpPr>
            <a:spLocks noGrp="1"/>
          </p:cNvSpPr>
          <p:nvPr>
            <p:ph idx="1" hasCustomPrompt="1"/>
          </p:nvPr>
        </p:nvSpPr>
        <p:spPr>
          <a:xfrm>
            <a:off x="419100" y="2928938"/>
            <a:ext cx="2560320" cy="2624328"/>
          </a:xfrm>
        </p:spPr>
        <p:txBody>
          <a:bodyPr>
            <a:noAutofit/>
          </a:bodyPr>
          <a:lstStyle>
            <a:lvl1pPr marL="0" indent="0">
              <a:spcBef>
                <a:spcPts val="1200"/>
              </a:spcBef>
              <a:spcAft>
                <a:spcPts val="600"/>
              </a:spcAft>
              <a:buNone/>
              <a:defRPr sz="1600"/>
            </a:lvl1pPr>
            <a:lvl2pPr marL="176213" indent="-176213">
              <a:spcBef>
                <a:spcPts val="600"/>
              </a:spcBef>
              <a:spcAft>
                <a:spcPts val="300"/>
              </a:spcAft>
              <a:tabLst/>
              <a:defRPr sz="1600"/>
            </a:lvl2pPr>
            <a:lvl3pPr marL="522288" indent="-179388">
              <a:spcBef>
                <a:spcPts val="300"/>
              </a:spcBef>
              <a:tabLst/>
              <a:defRPr sz="1600"/>
            </a:lvl3pPr>
            <a:lvl4pPr marL="858838" indent="-169863">
              <a:spcBef>
                <a:spcPts val="300"/>
              </a:spcBef>
              <a:tabLst/>
              <a:defRPr sz="1600"/>
            </a:lvl4pPr>
            <a:lvl5pPr marL="1203325" indent="-174625">
              <a:spcBef>
                <a:spcPts val="300"/>
              </a:spcBef>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F0A23A8-24CE-D549-B49A-9AAFA9EC0A3F}"/>
              </a:ext>
            </a:extLst>
          </p:cNvPr>
          <p:cNvSpPr>
            <a:spLocks noGrp="1"/>
          </p:cNvSpPr>
          <p:nvPr>
            <p:ph type="sldNum" sz="quarter" idx="12"/>
          </p:nvPr>
        </p:nvSpPr>
        <p:spPr/>
        <p:txBody>
          <a:bodyPr/>
          <a:lstStyle/>
          <a:p>
            <a:fld id="{888928BD-9DD5-4B49-B597-3FD2BD4272DD}" type="slidenum">
              <a:rPr lang="en-US" smtClean="0"/>
              <a:t>‹#›</a:t>
            </a:fld>
            <a:endParaRPr lang="en-US"/>
          </a:p>
        </p:txBody>
      </p:sp>
      <p:sp>
        <p:nvSpPr>
          <p:cNvPr id="7" name="Content Placeholder 2">
            <a:extLst>
              <a:ext uri="{FF2B5EF4-FFF2-40B4-BE49-F238E27FC236}">
                <a16:creationId xmlns:a16="http://schemas.microsoft.com/office/drawing/2014/main" id="{8AEC32C2-6AD7-F244-940D-8B63DF35AB4F}"/>
              </a:ext>
            </a:extLst>
          </p:cNvPr>
          <p:cNvSpPr>
            <a:spLocks noGrp="1"/>
          </p:cNvSpPr>
          <p:nvPr>
            <p:ph idx="13" hasCustomPrompt="1"/>
          </p:nvPr>
        </p:nvSpPr>
        <p:spPr>
          <a:xfrm>
            <a:off x="3352377" y="2928938"/>
            <a:ext cx="2560320" cy="2624328"/>
          </a:xfrm>
        </p:spPr>
        <p:txBody>
          <a:bodyPr>
            <a:noAutofit/>
          </a:bodyPr>
          <a:lstStyle>
            <a:lvl1pPr marL="0" indent="0">
              <a:spcBef>
                <a:spcPts val="1200"/>
              </a:spcBef>
              <a:spcAft>
                <a:spcPts val="600"/>
              </a:spcAft>
              <a:buNone/>
              <a:defRPr sz="1600"/>
            </a:lvl1pPr>
            <a:lvl2pPr marL="176213" indent="-176213">
              <a:spcBef>
                <a:spcPts val="600"/>
              </a:spcBef>
              <a:spcAft>
                <a:spcPts val="300"/>
              </a:spcAft>
              <a:tabLst/>
              <a:defRPr sz="1600"/>
            </a:lvl2pPr>
            <a:lvl3pPr marL="522288" indent="-179388">
              <a:spcBef>
                <a:spcPts val="300"/>
              </a:spcBef>
              <a:tabLst/>
              <a:defRPr sz="1600"/>
            </a:lvl3pPr>
            <a:lvl4pPr marL="858838" indent="-169863">
              <a:spcBef>
                <a:spcPts val="300"/>
              </a:spcBef>
              <a:tabLst/>
              <a:defRPr sz="1600"/>
            </a:lvl4pPr>
            <a:lvl5pPr marL="1203325" indent="-174625">
              <a:spcBef>
                <a:spcPts val="300"/>
              </a:spcBef>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DACECF3C-D386-DB4C-813F-CA14ADC2E87B}"/>
              </a:ext>
            </a:extLst>
          </p:cNvPr>
          <p:cNvSpPr>
            <a:spLocks noGrp="1"/>
          </p:cNvSpPr>
          <p:nvPr>
            <p:ph idx="14" hasCustomPrompt="1"/>
          </p:nvPr>
        </p:nvSpPr>
        <p:spPr>
          <a:xfrm>
            <a:off x="6285654" y="2928938"/>
            <a:ext cx="2560320" cy="2624328"/>
          </a:xfrm>
        </p:spPr>
        <p:txBody>
          <a:bodyPr>
            <a:noAutofit/>
          </a:bodyPr>
          <a:lstStyle>
            <a:lvl1pPr marL="0" indent="0">
              <a:spcBef>
                <a:spcPts val="1200"/>
              </a:spcBef>
              <a:spcAft>
                <a:spcPts val="600"/>
              </a:spcAft>
              <a:buNone/>
              <a:defRPr sz="1600"/>
            </a:lvl1pPr>
            <a:lvl2pPr marL="176213" indent="-176213">
              <a:spcBef>
                <a:spcPts val="600"/>
              </a:spcBef>
              <a:spcAft>
                <a:spcPts val="300"/>
              </a:spcAft>
              <a:tabLst/>
              <a:defRPr sz="1600"/>
            </a:lvl2pPr>
            <a:lvl3pPr marL="522288" indent="-179388">
              <a:spcBef>
                <a:spcPts val="300"/>
              </a:spcBef>
              <a:tabLst/>
              <a:defRPr sz="1600"/>
            </a:lvl3pPr>
            <a:lvl4pPr marL="858838" indent="-169863">
              <a:spcBef>
                <a:spcPts val="300"/>
              </a:spcBef>
              <a:tabLst/>
              <a:defRPr sz="1600"/>
            </a:lvl4pPr>
            <a:lvl5pPr marL="1203325" indent="-174625">
              <a:spcBef>
                <a:spcPts val="300"/>
              </a:spcBef>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06B78513-DC90-F147-B0DD-4553FA80DEDF}"/>
              </a:ext>
            </a:extLst>
          </p:cNvPr>
          <p:cNvSpPr>
            <a:spLocks noGrp="1"/>
          </p:cNvSpPr>
          <p:nvPr>
            <p:ph idx="15" hasCustomPrompt="1"/>
          </p:nvPr>
        </p:nvSpPr>
        <p:spPr>
          <a:xfrm>
            <a:off x="9218930" y="2928938"/>
            <a:ext cx="2560320" cy="2624328"/>
          </a:xfrm>
        </p:spPr>
        <p:txBody>
          <a:bodyPr>
            <a:noAutofit/>
          </a:bodyPr>
          <a:lstStyle>
            <a:lvl1pPr marL="0" indent="0">
              <a:spcBef>
                <a:spcPts val="1200"/>
              </a:spcBef>
              <a:spcAft>
                <a:spcPts val="600"/>
              </a:spcAft>
              <a:buNone/>
              <a:defRPr sz="1600"/>
            </a:lvl1pPr>
            <a:lvl2pPr marL="176213" indent="-176213">
              <a:spcBef>
                <a:spcPts val="600"/>
              </a:spcBef>
              <a:spcAft>
                <a:spcPts val="300"/>
              </a:spcAft>
              <a:tabLst/>
              <a:defRPr sz="1600"/>
            </a:lvl2pPr>
            <a:lvl3pPr marL="522288" indent="-179388">
              <a:spcBef>
                <a:spcPts val="300"/>
              </a:spcBef>
              <a:tabLst/>
              <a:defRPr sz="1600"/>
            </a:lvl3pPr>
            <a:lvl4pPr marL="858838" indent="-169863">
              <a:spcBef>
                <a:spcPts val="300"/>
              </a:spcBef>
              <a:tabLst/>
              <a:defRPr sz="1600"/>
            </a:lvl4pPr>
            <a:lvl5pPr marL="1203325" indent="-174625">
              <a:spcBef>
                <a:spcPts val="300"/>
              </a:spcBef>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4226270"/>
      </p:ext>
    </p:extLst>
  </p:cSld>
  <p:clrMapOvr>
    <a:masterClrMapping/>
  </p:clrMapOvr>
  <p:extLst>
    <p:ext uri="{DCECCB84-F9BA-43D5-87BE-67443E8EF086}">
      <p15:sldGuideLst xmlns:p15="http://schemas.microsoft.com/office/powerpoint/2012/main">
        <p15:guide id="1" orient="horz" pos="184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ubtitle and content layou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09725A-F3D9-8D49-923D-D2FB2D166458}"/>
              </a:ext>
            </a:extLst>
          </p:cNvPr>
          <p:cNvSpPr/>
          <p:nvPr userDrawn="1"/>
        </p:nvSpPr>
        <p:spPr>
          <a:xfrm>
            <a:off x="0" y="6211888"/>
            <a:ext cx="12192000" cy="6461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50" b="1" i="0" dirty="0">
              <a:solidFill>
                <a:schemeClr val="bg1"/>
              </a:solidFill>
              <a:latin typeface="Sage Text" panose="02010503040201060103" pitchFamily="2" charset="77"/>
            </a:endParaRPr>
          </a:p>
        </p:txBody>
      </p:sp>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11353799" cy="594360"/>
          </a:xfrm>
        </p:spPr>
        <p:txBody>
          <a:bodyPr anchor="t" anchorCtr="0"/>
          <a:lstStyle>
            <a:lvl1pPr>
              <a:lnSpc>
                <a:spcPct val="100000"/>
              </a:lnSpc>
              <a:defRPr>
                <a:solidFill>
                  <a:schemeClr val="tx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dirty="0"/>
          </a:p>
        </p:txBody>
      </p:sp>
      <p:pic>
        <p:nvPicPr>
          <p:cNvPr id="14" name="Picture 13">
            <a:extLst>
              <a:ext uri="{FF2B5EF4-FFF2-40B4-BE49-F238E27FC236}">
                <a16:creationId xmlns:a16="http://schemas.microsoft.com/office/drawing/2014/main" id="{C157FB6E-BA79-B84F-B034-AC5DAD8FA03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7698" y="6364150"/>
            <a:ext cx="597151" cy="334275"/>
          </a:xfrm>
          <a:prstGeom prst="rect">
            <a:avLst/>
          </a:prstGeom>
        </p:spPr>
      </p:pic>
      <p:sp>
        <p:nvSpPr>
          <p:cNvPr id="15" name="TextBox 14">
            <a:extLst>
              <a:ext uri="{FF2B5EF4-FFF2-40B4-BE49-F238E27FC236}">
                <a16:creationId xmlns:a16="http://schemas.microsoft.com/office/drawing/2014/main" id="{BECEBDC0-170D-3F46-B8E3-9F6FF73D657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dirty="0">
                <a:solidFill>
                  <a:srgbClr val="00D638"/>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
        <p:nvSpPr>
          <p:cNvPr id="6" name="Text Placeholder 5">
            <a:extLst>
              <a:ext uri="{FF2B5EF4-FFF2-40B4-BE49-F238E27FC236}">
                <a16:creationId xmlns:a16="http://schemas.microsoft.com/office/drawing/2014/main" id="{F1E7FD49-05EC-C04E-87AA-DAE7AFCD5D10}"/>
              </a:ext>
            </a:extLst>
          </p:cNvPr>
          <p:cNvSpPr>
            <a:spLocks noGrp="1"/>
          </p:cNvSpPr>
          <p:nvPr>
            <p:ph type="body" sz="quarter" idx="12" hasCustomPrompt="1"/>
          </p:nvPr>
        </p:nvSpPr>
        <p:spPr>
          <a:xfrm>
            <a:off x="419098" y="1138680"/>
            <a:ext cx="11346180" cy="438912"/>
          </a:xfrm>
        </p:spPr>
        <p:txBody>
          <a:bodyPr>
            <a:noAutofit/>
          </a:bodyPr>
          <a:lstStyle>
            <a:lvl1pPr marL="0" indent="0">
              <a:buNone/>
              <a:defRPr b="1">
                <a:solidFill>
                  <a:schemeClr val="tx2">
                    <a:lumMod val="75000"/>
                  </a:schemeClr>
                </a:solidFill>
              </a:defRPr>
            </a:lvl1pPr>
            <a:lvl2pPr marL="0" indent="0">
              <a:buNone/>
              <a:defRPr b="1">
                <a:solidFill>
                  <a:schemeClr val="accent1"/>
                </a:solidFill>
              </a:defRPr>
            </a:lvl2pPr>
            <a:lvl3pPr marL="342900" indent="0">
              <a:buNone/>
              <a:defRPr b="1">
                <a:solidFill>
                  <a:schemeClr val="accent1"/>
                </a:solidFill>
              </a:defRPr>
            </a:lvl3pPr>
            <a:lvl4pPr marL="688975" indent="0">
              <a:buNone/>
              <a:defRPr b="1">
                <a:solidFill>
                  <a:schemeClr val="accent1"/>
                </a:solidFill>
              </a:defRPr>
            </a:lvl4pPr>
            <a:lvl5pPr marL="1028700" indent="0">
              <a:buNone/>
              <a:defRPr b="1">
                <a:solidFill>
                  <a:schemeClr val="accent1"/>
                </a:solidFill>
              </a:defRPr>
            </a:lvl5pPr>
          </a:lstStyle>
          <a:p>
            <a:pPr lvl="0"/>
            <a:r>
              <a:rPr lang="en-US" dirty="0"/>
              <a:t>Click to edit master text styles</a:t>
            </a:r>
          </a:p>
        </p:txBody>
      </p:sp>
      <p:sp>
        <p:nvSpPr>
          <p:cNvPr id="11" name="Text Placeholder 20">
            <a:extLst>
              <a:ext uri="{FF2B5EF4-FFF2-40B4-BE49-F238E27FC236}">
                <a16:creationId xmlns:a16="http://schemas.microsoft.com/office/drawing/2014/main" id="{69A660AC-EF18-7F41-8412-80E0F40E7526}"/>
              </a:ext>
            </a:extLst>
          </p:cNvPr>
          <p:cNvSpPr>
            <a:spLocks noGrp="1"/>
          </p:cNvSpPr>
          <p:nvPr>
            <p:ph type="body" sz="quarter" idx="11"/>
          </p:nvPr>
        </p:nvSpPr>
        <p:spPr>
          <a:xfrm>
            <a:off x="411163" y="1714500"/>
            <a:ext cx="11353800" cy="3848100"/>
          </a:xfrm>
        </p:spPr>
        <p:txBody>
          <a:bodyPr/>
          <a:lstStyle>
            <a:lvl1pPr marL="0" indent="0">
              <a:spcBef>
                <a:spcPts val="1200"/>
              </a:spcBef>
              <a:spcAft>
                <a:spcPts val="600"/>
              </a:spcAft>
              <a:buNone/>
              <a:defRPr>
                <a:solidFill>
                  <a:schemeClr val="tx1"/>
                </a:solidFill>
              </a:defRPr>
            </a:lvl1pPr>
            <a:lvl2pPr marL="176213" indent="-176213">
              <a:spcBef>
                <a:spcPts val="1200"/>
              </a:spcBef>
              <a:spcAft>
                <a:spcPts val="900"/>
              </a:spcAft>
              <a:tabLst/>
              <a:defRPr>
                <a:solidFill>
                  <a:schemeClr val="tx1"/>
                </a:solidFill>
              </a:defRPr>
            </a:lvl2pPr>
            <a:lvl3pPr marL="522288" indent="-179388">
              <a:spcBef>
                <a:spcPts val="600"/>
              </a:spcBef>
              <a:tabLst/>
              <a:defRPr>
                <a:solidFill>
                  <a:schemeClr val="tx1"/>
                </a:solidFill>
              </a:defRPr>
            </a:lvl3pPr>
            <a:lvl4pPr marL="858838" indent="-169863">
              <a:spcBef>
                <a:spcPts val="1200"/>
              </a:spcBef>
              <a:tabLst/>
              <a:defRPr>
                <a:solidFill>
                  <a:schemeClr val="tx1"/>
                </a:solidFill>
              </a:defRPr>
            </a:lvl4pPr>
            <a:lvl5pPr marL="1203325" indent="-174625">
              <a:spcBef>
                <a:spcPts val="1200"/>
              </a:spcBef>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0247356"/>
      </p:ext>
    </p:extLst>
  </p:cSld>
  <p:clrMapOvr>
    <a:masterClrMapping/>
  </p:clrMapOvr>
  <p:extLst>
    <p:ext uri="{DCECCB84-F9BA-43D5-87BE-67443E8EF086}">
      <p15:sldGuideLst xmlns:p15="http://schemas.microsoft.com/office/powerpoint/2012/main">
        <p15:guide id="1" orient="horz" pos="9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and sub-title - no bar layou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049E1E-535D-9240-9A40-878B7DF945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9100" y="6364150"/>
            <a:ext cx="597151" cy="334275"/>
          </a:xfrm>
          <a:prstGeom prst="rect">
            <a:avLst/>
          </a:prstGeom>
        </p:spPr>
      </p:pic>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11353799" cy="594360"/>
          </a:xfrm>
        </p:spPr>
        <p:txBody>
          <a:bodyPr anchor="t" anchorCtr="0"/>
          <a:lstStyle>
            <a:lvl1pPr>
              <a:lnSpc>
                <a:spcPct val="100000"/>
              </a:lnSpc>
              <a:defRPr>
                <a:solidFill>
                  <a:schemeClr val="tx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lvl1pPr>
              <a:defRPr>
                <a:solidFill>
                  <a:schemeClr val="tx1"/>
                </a:solidFill>
              </a:defRPr>
            </a:lvl1pPr>
          </a:lstStyle>
          <a:p>
            <a:r>
              <a:rPr lang="en-US"/>
              <a:t>Page </a:t>
            </a:r>
            <a:fld id="{888928BD-9DD5-4B49-B597-3FD2BD4272DD}" type="slidenum">
              <a:rPr smtClean="0"/>
              <a:pPr/>
              <a:t>‹#›</a:t>
            </a:fld>
            <a:endParaRPr dirty="0"/>
          </a:p>
        </p:txBody>
      </p:sp>
      <p:sp>
        <p:nvSpPr>
          <p:cNvPr id="15" name="TextBox 14">
            <a:extLst>
              <a:ext uri="{FF2B5EF4-FFF2-40B4-BE49-F238E27FC236}">
                <a16:creationId xmlns:a16="http://schemas.microsoft.com/office/drawing/2014/main" id="{BECEBDC0-170D-3F46-B8E3-9F6FF73D657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dirty="0">
                <a:solidFill>
                  <a:schemeClr val="tx1"/>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
        <p:nvSpPr>
          <p:cNvPr id="6" name="Text Placeholder 5">
            <a:extLst>
              <a:ext uri="{FF2B5EF4-FFF2-40B4-BE49-F238E27FC236}">
                <a16:creationId xmlns:a16="http://schemas.microsoft.com/office/drawing/2014/main" id="{F1E7FD49-05EC-C04E-87AA-DAE7AFCD5D10}"/>
              </a:ext>
            </a:extLst>
          </p:cNvPr>
          <p:cNvSpPr>
            <a:spLocks noGrp="1"/>
          </p:cNvSpPr>
          <p:nvPr>
            <p:ph type="body" sz="quarter" idx="12" hasCustomPrompt="1"/>
          </p:nvPr>
        </p:nvSpPr>
        <p:spPr>
          <a:xfrm>
            <a:off x="419098" y="1138680"/>
            <a:ext cx="11346180" cy="438912"/>
          </a:xfrm>
        </p:spPr>
        <p:txBody>
          <a:bodyPr>
            <a:noAutofit/>
          </a:bodyPr>
          <a:lstStyle>
            <a:lvl1pPr marL="0" indent="0">
              <a:buNone/>
              <a:defRPr b="1">
                <a:solidFill>
                  <a:schemeClr val="tx2">
                    <a:lumMod val="75000"/>
                  </a:schemeClr>
                </a:solidFill>
              </a:defRPr>
            </a:lvl1pPr>
            <a:lvl2pPr marL="0" indent="0">
              <a:buNone/>
              <a:defRPr b="1">
                <a:solidFill>
                  <a:schemeClr val="accent1"/>
                </a:solidFill>
              </a:defRPr>
            </a:lvl2pPr>
            <a:lvl3pPr marL="342900" indent="0">
              <a:buNone/>
              <a:defRPr b="1">
                <a:solidFill>
                  <a:schemeClr val="accent1"/>
                </a:solidFill>
              </a:defRPr>
            </a:lvl3pPr>
            <a:lvl4pPr marL="688975" indent="0">
              <a:buNone/>
              <a:defRPr b="1">
                <a:solidFill>
                  <a:schemeClr val="accent1"/>
                </a:solidFill>
              </a:defRPr>
            </a:lvl4pPr>
            <a:lvl5pPr marL="1028700" indent="0">
              <a:buNone/>
              <a:defRPr b="1">
                <a:solidFill>
                  <a:schemeClr val="accent1"/>
                </a:solidFill>
              </a:defRPr>
            </a:lvl5pPr>
          </a:lstStyle>
          <a:p>
            <a:pPr lvl="0"/>
            <a:r>
              <a:rPr lang="en-US" dirty="0"/>
              <a:t>Click to edit master text styles</a:t>
            </a:r>
          </a:p>
        </p:txBody>
      </p:sp>
    </p:spTree>
    <p:extLst>
      <p:ext uri="{BB962C8B-B14F-4D97-AF65-F5344CB8AC3E}">
        <p14:creationId xmlns:p14="http://schemas.microsoft.com/office/powerpoint/2010/main" val="4272905351"/>
      </p:ext>
    </p:extLst>
  </p:cSld>
  <p:clrMapOvr>
    <a:masterClrMapping/>
  </p:clrMapOvr>
  <p:extLst>
    <p:ext uri="{DCECCB84-F9BA-43D5-87BE-67443E8EF086}">
      <p15:sldGuideLst xmlns:p15="http://schemas.microsoft.com/office/powerpoint/2012/main">
        <p15:guide id="1" orient="horz" pos="9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Title and sub-title only layou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09725A-F3D9-8D49-923D-D2FB2D166458}"/>
              </a:ext>
            </a:extLst>
          </p:cNvPr>
          <p:cNvSpPr/>
          <p:nvPr userDrawn="1"/>
        </p:nvSpPr>
        <p:spPr>
          <a:xfrm>
            <a:off x="0" y="6211888"/>
            <a:ext cx="12192000" cy="6461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50" b="1" i="0" dirty="0">
              <a:solidFill>
                <a:schemeClr val="bg1"/>
              </a:solidFill>
              <a:latin typeface="Sage Text" panose="02010503040201060103" pitchFamily="2" charset="77"/>
            </a:endParaRPr>
          </a:p>
        </p:txBody>
      </p:sp>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11353799" cy="594360"/>
          </a:xfrm>
        </p:spPr>
        <p:txBody>
          <a:bodyPr anchor="t" anchorCtr="0"/>
          <a:lstStyle>
            <a:lvl1pPr>
              <a:lnSpc>
                <a:spcPct val="100000"/>
              </a:lnSpc>
              <a:defRPr>
                <a:solidFill>
                  <a:schemeClr val="tx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dirty="0"/>
          </a:p>
        </p:txBody>
      </p:sp>
      <p:pic>
        <p:nvPicPr>
          <p:cNvPr id="14" name="Picture 13">
            <a:extLst>
              <a:ext uri="{FF2B5EF4-FFF2-40B4-BE49-F238E27FC236}">
                <a16:creationId xmlns:a16="http://schemas.microsoft.com/office/drawing/2014/main" id="{C157FB6E-BA79-B84F-B034-AC5DAD8FA03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7698" y="6364150"/>
            <a:ext cx="597151" cy="334275"/>
          </a:xfrm>
          <a:prstGeom prst="rect">
            <a:avLst/>
          </a:prstGeom>
        </p:spPr>
      </p:pic>
      <p:sp>
        <p:nvSpPr>
          <p:cNvPr id="15" name="TextBox 14">
            <a:extLst>
              <a:ext uri="{FF2B5EF4-FFF2-40B4-BE49-F238E27FC236}">
                <a16:creationId xmlns:a16="http://schemas.microsoft.com/office/drawing/2014/main" id="{BECEBDC0-170D-3F46-B8E3-9F6FF73D657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dirty="0">
                <a:solidFill>
                  <a:srgbClr val="00D638"/>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
        <p:nvSpPr>
          <p:cNvPr id="6" name="Text Placeholder 5">
            <a:extLst>
              <a:ext uri="{FF2B5EF4-FFF2-40B4-BE49-F238E27FC236}">
                <a16:creationId xmlns:a16="http://schemas.microsoft.com/office/drawing/2014/main" id="{F1E7FD49-05EC-C04E-87AA-DAE7AFCD5D10}"/>
              </a:ext>
            </a:extLst>
          </p:cNvPr>
          <p:cNvSpPr>
            <a:spLocks noGrp="1"/>
          </p:cNvSpPr>
          <p:nvPr>
            <p:ph type="body" sz="quarter" idx="12" hasCustomPrompt="1"/>
          </p:nvPr>
        </p:nvSpPr>
        <p:spPr>
          <a:xfrm>
            <a:off x="419098" y="1138680"/>
            <a:ext cx="11346180" cy="438912"/>
          </a:xfrm>
        </p:spPr>
        <p:txBody>
          <a:bodyPr>
            <a:noAutofit/>
          </a:bodyPr>
          <a:lstStyle>
            <a:lvl1pPr marL="0" indent="0">
              <a:buNone/>
              <a:defRPr b="1">
                <a:solidFill>
                  <a:schemeClr val="tx2">
                    <a:lumMod val="75000"/>
                  </a:schemeClr>
                </a:solidFill>
              </a:defRPr>
            </a:lvl1pPr>
            <a:lvl2pPr marL="0" indent="0">
              <a:buNone/>
              <a:defRPr b="1">
                <a:solidFill>
                  <a:schemeClr val="accent1"/>
                </a:solidFill>
              </a:defRPr>
            </a:lvl2pPr>
            <a:lvl3pPr marL="342900" indent="0">
              <a:buNone/>
              <a:defRPr b="1">
                <a:solidFill>
                  <a:schemeClr val="accent1"/>
                </a:solidFill>
              </a:defRPr>
            </a:lvl3pPr>
            <a:lvl4pPr marL="688975" indent="0">
              <a:buNone/>
              <a:defRPr b="1">
                <a:solidFill>
                  <a:schemeClr val="accent1"/>
                </a:solidFill>
              </a:defRPr>
            </a:lvl4pPr>
            <a:lvl5pPr marL="1028700" indent="0">
              <a:buNone/>
              <a:defRPr b="1">
                <a:solidFill>
                  <a:schemeClr val="accent1"/>
                </a:solidFill>
              </a:defRPr>
            </a:lvl5pPr>
          </a:lstStyle>
          <a:p>
            <a:pPr lvl="0"/>
            <a:r>
              <a:rPr lang="en-US" dirty="0"/>
              <a:t>Click to edit master text styles</a:t>
            </a:r>
          </a:p>
        </p:txBody>
      </p:sp>
    </p:spTree>
    <p:extLst>
      <p:ext uri="{BB962C8B-B14F-4D97-AF65-F5344CB8AC3E}">
        <p14:creationId xmlns:p14="http://schemas.microsoft.com/office/powerpoint/2010/main" val="1126673970"/>
      </p:ext>
    </p:extLst>
  </p:cSld>
  <p:clrMapOvr>
    <a:masterClrMapping/>
  </p:clrMapOvr>
  <p:extLst>
    <p:ext uri="{DCECCB84-F9BA-43D5-87BE-67443E8EF086}">
      <p15:sldGuideLst xmlns:p15="http://schemas.microsoft.com/office/powerpoint/2012/main">
        <p15:guide id="1" orient="horz" pos="9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content + photo layou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049E1E-535D-9240-9A40-878B7DF945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9100" y="6364150"/>
            <a:ext cx="597151" cy="334275"/>
          </a:xfrm>
          <a:prstGeom prst="rect">
            <a:avLst/>
          </a:prstGeom>
        </p:spPr>
      </p:pic>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80" y="301486"/>
            <a:ext cx="5112628" cy="594360"/>
          </a:xfrm>
        </p:spPr>
        <p:txBody>
          <a:bodyPr anchor="t" anchorCtr="0"/>
          <a:lstStyle>
            <a:lvl1pPr>
              <a:lnSpc>
                <a:spcPct val="100000"/>
              </a:lnSpc>
              <a:defRPr>
                <a:solidFill>
                  <a:schemeClr val="tx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lvl1pPr>
              <a:defRPr>
                <a:solidFill>
                  <a:schemeClr val="tx1"/>
                </a:solidFill>
              </a:defRPr>
            </a:lvl1pPr>
          </a:lstStyle>
          <a:p>
            <a:r>
              <a:rPr lang="en-US"/>
              <a:t>Page </a:t>
            </a:r>
            <a:fld id="{888928BD-9DD5-4B49-B597-3FD2BD4272DD}" type="slidenum">
              <a:rPr smtClean="0"/>
              <a:pPr/>
              <a:t>‹#›</a:t>
            </a:fld>
            <a:endParaRPr dirty="0"/>
          </a:p>
        </p:txBody>
      </p:sp>
      <p:sp>
        <p:nvSpPr>
          <p:cNvPr id="15" name="TextBox 14">
            <a:extLst>
              <a:ext uri="{FF2B5EF4-FFF2-40B4-BE49-F238E27FC236}">
                <a16:creationId xmlns:a16="http://schemas.microsoft.com/office/drawing/2014/main" id="{BECEBDC0-170D-3F46-B8E3-9F6FF73D657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dirty="0">
                <a:solidFill>
                  <a:schemeClr val="tx1"/>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
        <p:nvSpPr>
          <p:cNvPr id="9" name="Picture Placeholder 9">
            <a:extLst>
              <a:ext uri="{FF2B5EF4-FFF2-40B4-BE49-F238E27FC236}">
                <a16:creationId xmlns:a16="http://schemas.microsoft.com/office/drawing/2014/main" id="{FD3B73DE-1027-A345-8799-2CB21B752E4A}"/>
              </a:ext>
            </a:extLst>
          </p:cNvPr>
          <p:cNvSpPr>
            <a:spLocks noGrp="1"/>
          </p:cNvSpPr>
          <p:nvPr>
            <p:ph type="pic" sz="quarter" idx="13"/>
          </p:nvPr>
        </p:nvSpPr>
        <p:spPr>
          <a:xfrm>
            <a:off x="6254749" y="-8473"/>
            <a:ext cx="5953271" cy="6220361"/>
          </a:xfrm>
          <a:custGeom>
            <a:avLst/>
            <a:gdLst>
              <a:gd name="connsiteX0" fmla="*/ 0 w 8097830"/>
              <a:gd name="connsiteY0" fmla="*/ 1780875 h 8534400"/>
              <a:gd name="connsiteX1" fmla="*/ 1780875 w 8097830"/>
              <a:gd name="connsiteY1" fmla="*/ 0 h 8534400"/>
              <a:gd name="connsiteX2" fmla="*/ 6316955 w 8097830"/>
              <a:gd name="connsiteY2" fmla="*/ 0 h 8534400"/>
              <a:gd name="connsiteX3" fmla="*/ 8097830 w 8097830"/>
              <a:gd name="connsiteY3" fmla="*/ 1780875 h 8534400"/>
              <a:gd name="connsiteX4" fmla="*/ 8097830 w 8097830"/>
              <a:gd name="connsiteY4" fmla="*/ 6753525 h 8534400"/>
              <a:gd name="connsiteX5" fmla="*/ 6316955 w 8097830"/>
              <a:gd name="connsiteY5" fmla="*/ 8534400 h 8534400"/>
              <a:gd name="connsiteX6" fmla="*/ 1780875 w 8097830"/>
              <a:gd name="connsiteY6" fmla="*/ 8534400 h 8534400"/>
              <a:gd name="connsiteX7" fmla="*/ 0 w 8097830"/>
              <a:gd name="connsiteY7" fmla="*/ 6753525 h 8534400"/>
              <a:gd name="connsiteX8" fmla="*/ 0 w 8097830"/>
              <a:gd name="connsiteY8" fmla="*/ 1780875 h 8534400"/>
              <a:gd name="connsiteX0" fmla="*/ 0 w 8150271"/>
              <a:gd name="connsiteY0" fmla="*/ 1780875 h 8534400"/>
              <a:gd name="connsiteX1" fmla="*/ 1780875 w 8150271"/>
              <a:gd name="connsiteY1" fmla="*/ 0 h 8534400"/>
              <a:gd name="connsiteX2" fmla="*/ 6316955 w 8150271"/>
              <a:gd name="connsiteY2" fmla="*/ 0 h 8534400"/>
              <a:gd name="connsiteX3" fmla="*/ 7988300 w 8150271"/>
              <a:gd name="connsiteY3" fmla="*/ 1158339 h 8534400"/>
              <a:gd name="connsiteX4" fmla="*/ 8097830 w 8150271"/>
              <a:gd name="connsiteY4" fmla="*/ 1780875 h 8534400"/>
              <a:gd name="connsiteX5" fmla="*/ 8097830 w 8150271"/>
              <a:gd name="connsiteY5" fmla="*/ 6753525 h 8534400"/>
              <a:gd name="connsiteX6" fmla="*/ 6316955 w 8150271"/>
              <a:gd name="connsiteY6" fmla="*/ 8534400 h 8534400"/>
              <a:gd name="connsiteX7" fmla="*/ 1780875 w 8150271"/>
              <a:gd name="connsiteY7" fmla="*/ 8534400 h 8534400"/>
              <a:gd name="connsiteX8" fmla="*/ 0 w 8150271"/>
              <a:gd name="connsiteY8" fmla="*/ 6753525 h 8534400"/>
              <a:gd name="connsiteX9" fmla="*/ 0 w 8150271"/>
              <a:gd name="connsiteY9" fmla="*/ 1780875 h 8534400"/>
              <a:gd name="connsiteX0" fmla="*/ 0 w 8097830"/>
              <a:gd name="connsiteY0" fmla="*/ 1780875 h 8534400"/>
              <a:gd name="connsiteX1" fmla="*/ 1780875 w 8097830"/>
              <a:gd name="connsiteY1" fmla="*/ 0 h 8534400"/>
              <a:gd name="connsiteX2" fmla="*/ 6316955 w 8097830"/>
              <a:gd name="connsiteY2" fmla="*/ 0 h 8534400"/>
              <a:gd name="connsiteX3" fmla="*/ 5981700 w 8097830"/>
              <a:gd name="connsiteY3" fmla="*/ 1552039 h 8534400"/>
              <a:gd name="connsiteX4" fmla="*/ 8097830 w 8097830"/>
              <a:gd name="connsiteY4" fmla="*/ 1780875 h 8534400"/>
              <a:gd name="connsiteX5" fmla="*/ 8097830 w 8097830"/>
              <a:gd name="connsiteY5" fmla="*/ 6753525 h 8534400"/>
              <a:gd name="connsiteX6" fmla="*/ 6316955 w 8097830"/>
              <a:gd name="connsiteY6" fmla="*/ 8534400 h 8534400"/>
              <a:gd name="connsiteX7" fmla="*/ 1780875 w 8097830"/>
              <a:gd name="connsiteY7" fmla="*/ 8534400 h 8534400"/>
              <a:gd name="connsiteX8" fmla="*/ 0 w 8097830"/>
              <a:gd name="connsiteY8" fmla="*/ 6753525 h 8534400"/>
              <a:gd name="connsiteX9" fmla="*/ 0 w 8097830"/>
              <a:gd name="connsiteY9" fmla="*/ 1780875 h 8534400"/>
              <a:gd name="connsiteX0" fmla="*/ 0 w 8097830"/>
              <a:gd name="connsiteY0" fmla="*/ 1780875 h 8534400"/>
              <a:gd name="connsiteX1" fmla="*/ 279400 w 8097830"/>
              <a:gd name="connsiteY1" fmla="*/ 812264 h 8534400"/>
              <a:gd name="connsiteX2" fmla="*/ 1780875 w 8097830"/>
              <a:gd name="connsiteY2" fmla="*/ 0 h 8534400"/>
              <a:gd name="connsiteX3" fmla="*/ 6316955 w 8097830"/>
              <a:gd name="connsiteY3" fmla="*/ 0 h 8534400"/>
              <a:gd name="connsiteX4" fmla="*/ 5981700 w 8097830"/>
              <a:gd name="connsiteY4" fmla="*/ 1552039 h 8534400"/>
              <a:gd name="connsiteX5" fmla="*/ 8097830 w 8097830"/>
              <a:gd name="connsiteY5" fmla="*/ 1780875 h 8534400"/>
              <a:gd name="connsiteX6" fmla="*/ 8097830 w 8097830"/>
              <a:gd name="connsiteY6" fmla="*/ 6753525 h 8534400"/>
              <a:gd name="connsiteX7" fmla="*/ 6316955 w 8097830"/>
              <a:gd name="connsiteY7" fmla="*/ 8534400 h 8534400"/>
              <a:gd name="connsiteX8" fmla="*/ 1780875 w 8097830"/>
              <a:gd name="connsiteY8" fmla="*/ 8534400 h 8534400"/>
              <a:gd name="connsiteX9" fmla="*/ 0 w 8097830"/>
              <a:gd name="connsiteY9" fmla="*/ 6753525 h 8534400"/>
              <a:gd name="connsiteX10" fmla="*/ 0 w 8097830"/>
              <a:gd name="connsiteY10" fmla="*/ 1780875 h 8534400"/>
              <a:gd name="connsiteX0" fmla="*/ 0 w 8097830"/>
              <a:gd name="connsiteY0" fmla="*/ 1780875 h 8534400"/>
              <a:gd name="connsiteX1" fmla="*/ 279400 w 8097830"/>
              <a:gd name="connsiteY1" fmla="*/ 812264 h 8534400"/>
              <a:gd name="connsiteX2" fmla="*/ 1780875 w 8097830"/>
              <a:gd name="connsiteY2" fmla="*/ 0 h 8534400"/>
              <a:gd name="connsiteX3" fmla="*/ 6316955 w 8097830"/>
              <a:gd name="connsiteY3" fmla="*/ 0 h 8534400"/>
              <a:gd name="connsiteX4" fmla="*/ 5981700 w 8097830"/>
              <a:gd name="connsiteY4" fmla="*/ 1552039 h 8534400"/>
              <a:gd name="connsiteX5" fmla="*/ 8097830 w 8097830"/>
              <a:gd name="connsiteY5" fmla="*/ 1780875 h 8534400"/>
              <a:gd name="connsiteX6" fmla="*/ 8097830 w 8097830"/>
              <a:gd name="connsiteY6" fmla="*/ 6753525 h 8534400"/>
              <a:gd name="connsiteX7" fmla="*/ 6316955 w 8097830"/>
              <a:gd name="connsiteY7" fmla="*/ 8534400 h 8534400"/>
              <a:gd name="connsiteX8" fmla="*/ 1780875 w 8097830"/>
              <a:gd name="connsiteY8" fmla="*/ 8534400 h 8534400"/>
              <a:gd name="connsiteX9" fmla="*/ 0 w 8097830"/>
              <a:gd name="connsiteY9" fmla="*/ 6753525 h 8534400"/>
              <a:gd name="connsiteX10" fmla="*/ 0 w 8097830"/>
              <a:gd name="connsiteY10" fmla="*/ 1780875 h 8534400"/>
              <a:gd name="connsiteX0" fmla="*/ 18252 w 8116082"/>
              <a:gd name="connsiteY0" fmla="*/ 1780875 h 8534400"/>
              <a:gd name="connsiteX1" fmla="*/ 21427 w 8116082"/>
              <a:gd name="connsiteY1" fmla="*/ 1548864 h 8534400"/>
              <a:gd name="connsiteX2" fmla="*/ 297652 w 8116082"/>
              <a:gd name="connsiteY2" fmla="*/ 812264 h 8534400"/>
              <a:gd name="connsiteX3" fmla="*/ 1799127 w 8116082"/>
              <a:gd name="connsiteY3" fmla="*/ 0 h 8534400"/>
              <a:gd name="connsiteX4" fmla="*/ 6335207 w 8116082"/>
              <a:gd name="connsiteY4" fmla="*/ 0 h 8534400"/>
              <a:gd name="connsiteX5" fmla="*/ 5999952 w 8116082"/>
              <a:gd name="connsiteY5" fmla="*/ 1552039 h 8534400"/>
              <a:gd name="connsiteX6" fmla="*/ 8116082 w 8116082"/>
              <a:gd name="connsiteY6" fmla="*/ 1780875 h 8534400"/>
              <a:gd name="connsiteX7" fmla="*/ 8116082 w 8116082"/>
              <a:gd name="connsiteY7" fmla="*/ 6753525 h 8534400"/>
              <a:gd name="connsiteX8" fmla="*/ 6335207 w 8116082"/>
              <a:gd name="connsiteY8" fmla="*/ 8534400 h 8534400"/>
              <a:gd name="connsiteX9" fmla="*/ 1799127 w 8116082"/>
              <a:gd name="connsiteY9" fmla="*/ 8534400 h 8534400"/>
              <a:gd name="connsiteX10" fmla="*/ 18252 w 8116082"/>
              <a:gd name="connsiteY10" fmla="*/ 6753525 h 8534400"/>
              <a:gd name="connsiteX11" fmla="*/ 18252 w 8116082"/>
              <a:gd name="connsiteY11" fmla="*/ 1780875 h 8534400"/>
              <a:gd name="connsiteX0" fmla="*/ 14027 w 8111857"/>
              <a:gd name="connsiteY0" fmla="*/ 1780875 h 8534400"/>
              <a:gd name="connsiteX1" fmla="*/ 17202 w 8111857"/>
              <a:gd name="connsiteY1" fmla="*/ 1548864 h 8534400"/>
              <a:gd name="connsiteX2" fmla="*/ 293427 w 8111857"/>
              <a:gd name="connsiteY2" fmla="*/ 812264 h 8534400"/>
              <a:gd name="connsiteX3" fmla="*/ 1794902 w 8111857"/>
              <a:gd name="connsiteY3" fmla="*/ 0 h 8534400"/>
              <a:gd name="connsiteX4" fmla="*/ 6330982 w 8111857"/>
              <a:gd name="connsiteY4" fmla="*/ 0 h 8534400"/>
              <a:gd name="connsiteX5" fmla="*/ 5995727 w 8111857"/>
              <a:gd name="connsiteY5" fmla="*/ 1552039 h 8534400"/>
              <a:gd name="connsiteX6" fmla="*/ 8111857 w 8111857"/>
              <a:gd name="connsiteY6" fmla="*/ 1780875 h 8534400"/>
              <a:gd name="connsiteX7" fmla="*/ 8111857 w 8111857"/>
              <a:gd name="connsiteY7" fmla="*/ 6753525 h 8534400"/>
              <a:gd name="connsiteX8" fmla="*/ 6330982 w 8111857"/>
              <a:gd name="connsiteY8" fmla="*/ 8534400 h 8534400"/>
              <a:gd name="connsiteX9" fmla="*/ 1794902 w 8111857"/>
              <a:gd name="connsiteY9" fmla="*/ 8534400 h 8534400"/>
              <a:gd name="connsiteX10" fmla="*/ 14027 w 8111857"/>
              <a:gd name="connsiteY10" fmla="*/ 6753525 h 8534400"/>
              <a:gd name="connsiteX11" fmla="*/ 14027 w 8111857"/>
              <a:gd name="connsiteY11" fmla="*/ 1780875 h 8534400"/>
              <a:gd name="connsiteX0" fmla="*/ 14027 w 8111857"/>
              <a:gd name="connsiteY0" fmla="*/ 1795726 h 8549251"/>
              <a:gd name="connsiteX1" fmla="*/ 17202 w 8111857"/>
              <a:gd name="connsiteY1" fmla="*/ 1563715 h 8549251"/>
              <a:gd name="connsiteX2" fmla="*/ 293427 w 8111857"/>
              <a:gd name="connsiteY2" fmla="*/ 827115 h 8549251"/>
              <a:gd name="connsiteX3" fmla="*/ 6330982 w 8111857"/>
              <a:gd name="connsiteY3" fmla="*/ 14851 h 8549251"/>
              <a:gd name="connsiteX4" fmla="*/ 5995727 w 8111857"/>
              <a:gd name="connsiteY4" fmla="*/ 1566890 h 8549251"/>
              <a:gd name="connsiteX5" fmla="*/ 8111857 w 8111857"/>
              <a:gd name="connsiteY5" fmla="*/ 1795726 h 8549251"/>
              <a:gd name="connsiteX6" fmla="*/ 8111857 w 8111857"/>
              <a:gd name="connsiteY6" fmla="*/ 6768376 h 8549251"/>
              <a:gd name="connsiteX7" fmla="*/ 6330982 w 8111857"/>
              <a:gd name="connsiteY7" fmla="*/ 8549251 h 8549251"/>
              <a:gd name="connsiteX8" fmla="*/ 1794902 w 8111857"/>
              <a:gd name="connsiteY8" fmla="*/ 8549251 h 8549251"/>
              <a:gd name="connsiteX9" fmla="*/ 14027 w 8111857"/>
              <a:gd name="connsiteY9" fmla="*/ 6768376 h 8549251"/>
              <a:gd name="connsiteX10" fmla="*/ 14027 w 8111857"/>
              <a:gd name="connsiteY10" fmla="*/ 1795726 h 8549251"/>
              <a:gd name="connsiteX0" fmla="*/ 14027 w 8111857"/>
              <a:gd name="connsiteY0" fmla="*/ 1786760 h 8540285"/>
              <a:gd name="connsiteX1" fmla="*/ 17202 w 8111857"/>
              <a:gd name="connsiteY1" fmla="*/ 1554749 h 8540285"/>
              <a:gd name="connsiteX2" fmla="*/ 293427 w 8111857"/>
              <a:gd name="connsiteY2" fmla="*/ 818149 h 8540285"/>
              <a:gd name="connsiteX3" fmla="*/ 6330982 w 8111857"/>
              <a:gd name="connsiteY3" fmla="*/ 15029 h 8540285"/>
              <a:gd name="connsiteX4" fmla="*/ 5995727 w 8111857"/>
              <a:gd name="connsiteY4" fmla="*/ 1557924 h 8540285"/>
              <a:gd name="connsiteX5" fmla="*/ 8111857 w 8111857"/>
              <a:gd name="connsiteY5" fmla="*/ 1786760 h 8540285"/>
              <a:gd name="connsiteX6" fmla="*/ 8111857 w 8111857"/>
              <a:gd name="connsiteY6" fmla="*/ 6759410 h 8540285"/>
              <a:gd name="connsiteX7" fmla="*/ 6330982 w 8111857"/>
              <a:gd name="connsiteY7" fmla="*/ 8540285 h 8540285"/>
              <a:gd name="connsiteX8" fmla="*/ 1794902 w 8111857"/>
              <a:gd name="connsiteY8" fmla="*/ 8540285 h 8540285"/>
              <a:gd name="connsiteX9" fmla="*/ 14027 w 8111857"/>
              <a:gd name="connsiteY9" fmla="*/ 6759410 h 8540285"/>
              <a:gd name="connsiteX10" fmla="*/ 14027 w 8111857"/>
              <a:gd name="connsiteY10" fmla="*/ 1786760 h 8540285"/>
              <a:gd name="connsiteX0" fmla="*/ 14027 w 8111857"/>
              <a:gd name="connsiteY0" fmla="*/ 968611 h 7722136"/>
              <a:gd name="connsiteX1" fmla="*/ 17202 w 8111857"/>
              <a:gd name="connsiteY1" fmla="*/ 736600 h 7722136"/>
              <a:gd name="connsiteX2" fmla="*/ 293427 w 8111857"/>
              <a:gd name="connsiteY2" fmla="*/ 0 h 7722136"/>
              <a:gd name="connsiteX3" fmla="*/ 5995727 w 8111857"/>
              <a:gd name="connsiteY3" fmla="*/ 739775 h 7722136"/>
              <a:gd name="connsiteX4" fmla="*/ 8111857 w 8111857"/>
              <a:gd name="connsiteY4" fmla="*/ 968611 h 7722136"/>
              <a:gd name="connsiteX5" fmla="*/ 8111857 w 8111857"/>
              <a:gd name="connsiteY5" fmla="*/ 5941261 h 7722136"/>
              <a:gd name="connsiteX6" fmla="*/ 6330982 w 8111857"/>
              <a:gd name="connsiteY6" fmla="*/ 7722136 h 7722136"/>
              <a:gd name="connsiteX7" fmla="*/ 1794902 w 8111857"/>
              <a:gd name="connsiteY7" fmla="*/ 7722136 h 7722136"/>
              <a:gd name="connsiteX8" fmla="*/ 14027 w 8111857"/>
              <a:gd name="connsiteY8" fmla="*/ 5941261 h 7722136"/>
              <a:gd name="connsiteX9" fmla="*/ 14027 w 8111857"/>
              <a:gd name="connsiteY9" fmla="*/ 968611 h 7722136"/>
              <a:gd name="connsiteX0" fmla="*/ 7684 w 8105514"/>
              <a:gd name="connsiteY0" fmla="*/ 968611 h 7722136"/>
              <a:gd name="connsiteX1" fmla="*/ 20384 w 8105514"/>
              <a:gd name="connsiteY1" fmla="*/ 514350 h 7722136"/>
              <a:gd name="connsiteX2" fmla="*/ 287084 w 8105514"/>
              <a:gd name="connsiteY2" fmla="*/ 0 h 7722136"/>
              <a:gd name="connsiteX3" fmla="*/ 5989384 w 8105514"/>
              <a:gd name="connsiteY3" fmla="*/ 739775 h 7722136"/>
              <a:gd name="connsiteX4" fmla="*/ 8105514 w 8105514"/>
              <a:gd name="connsiteY4" fmla="*/ 968611 h 7722136"/>
              <a:gd name="connsiteX5" fmla="*/ 8105514 w 8105514"/>
              <a:gd name="connsiteY5" fmla="*/ 5941261 h 7722136"/>
              <a:gd name="connsiteX6" fmla="*/ 6324639 w 8105514"/>
              <a:gd name="connsiteY6" fmla="*/ 7722136 h 7722136"/>
              <a:gd name="connsiteX7" fmla="*/ 1788559 w 8105514"/>
              <a:gd name="connsiteY7" fmla="*/ 7722136 h 7722136"/>
              <a:gd name="connsiteX8" fmla="*/ 7684 w 8105514"/>
              <a:gd name="connsiteY8" fmla="*/ 5941261 h 7722136"/>
              <a:gd name="connsiteX9" fmla="*/ 7684 w 8105514"/>
              <a:gd name="connsiteY9" fmla="*/ 968611 h 7722136"/>
              <a:gd name="connsiteX0" fmla="*/ 7684 w 8105514"/>
              <a:gd name="connsiteY0" fmla="*/ 749536 h 7722136"/>
              <a:gd name="connsiteX1" fmla="*/ 20384 w 8105514"/>
              <a:gd name="connsiteY1" fmla="*/ 514350 h 7722136"/>
              <a:gd name="connsiteX2" fmla="*/ 287084 w 8105514"/>
              <a:gd name="connsiteY2" fmla="*/ 0 h 7722136"/>
              <a:gd name="connsiteX3" fmla="*/ 5989384 w 8105514"/>
              <a:gd name="connsiteY3" fmla="*/ 739775 h 7722136"/>
              <a:gd name="connsiteX4" fmla="*/ 8105514 w 8105514"/>
              <a:gd name="connsiteY4" fmla="*/ 968611 h 7722136"/>
              <a:gd name="connsiteX5" fmla="*/ 8105514 w 8105514"/>
              <a:gd name="connsiteY5" fmla="*/ 5941261 h 7722136"/>
              <a:gd name="connsiteX6" fmla="*/ 6324639 w 8105514"/>
              <a:gd name="connsiteY6" fmla="*/ 7722136 h 7722136"/>
              <a:gd name="connsiteX7" fmla="*/ 1788559 w 8105514"/>
              <a:gd name="connsiteY7" fmla="*/ 7722136 h 7722136"/>
              <a:gd name="connsiteX8" fmla="*/ 7684 w 8105514"/>
              <a:gd name="connsiteY8" fmla="*/ 5941261 h 7722136"/>
              <a:gd name="connsiteX9" fmla="*/ 7684 w 8105514"/>
              <a:gd name="connsiteY9" fmla="*/ 749536 h 7722136"/>
              <a:gd name="connsiteX0" fmla="*/ 236220 w 8334050"/>
              <a:gd name="connsiteY0" fmla="*/ 774564 h 7747164"/>
              <a:gd name="connsiteX1" fmla="*/ 515620 w 8334050"/>
              <a:gd name="connsiteY1" fmla="*/ 25028 h 7747164"/>
              <a:gd name="connsiteX2" fmla="*/ 6217920 w 8334050"/>
              <a:gd name="connsiteY2" fmla="*/ 764803 h 7747164"/>
              <a:gd name="connsiteX3" fmla="*/ 8334050 w 8334050"/>
              <a:gd name="connsiteY3" fmla="*/ 993639 h 7747164"/>
              <a:gd name="connsiteX4" fmla="*/ 8334050 w 8334050"/>
              <a:gd name="connsiteY4" fmla="*/ 5966289 h 7747164"/>
              <a:gd name="connsiteX5" fmla="*/ 6553175 w 8334050"/>
              <a:gd name="connsiteY5" fmla="*/ 7747164 h 7747164"/>
              <a:gd name="connsiteX6" fmla="*/ 2017095 w 8334050"/>
              <a:gd name="connsiteY6" fmla="*/ 7747164 h 7747164"/>
              <a:gd name="connsiteX7" fmla="*/ 236220 w 8334050"/>
              <a:gd name="connsiteY7" fmla="*/ 5966289 h 7747164"/>
              <a:gd name="connsiteX8" fmla="*/ 236220 w 8334050"/>
              <a:gd name="connsiteY8" fmla="*/ 774564 h 7747164"/>
              <a:gd name="connsiteX0" fmla="*/ 0 w 8097830"/>
              <a:gd name="connsiteY0" fmla="*/ 396179 h 7368779"/>
              <a:gd name="connsiteX1" fmla="*/ 5981700 w 8097830"/>
              <a:gd name="connsiteY1" fmla="*/ 386418 h 7368779"/>
              <a:gd name="connsiteX2" fmla="*/ 8097830 w 8097830"/>
              <a:gd name="connsiteY2" fmla="*/ 615254 h 7368779"/>
              <a:gd name="connsiteX3" fmla="*/ 8097830 w 8097830"/>
              <a:gd name="connsiteY3" fmla="*/ 5587904 h 7368779"/>
              <a:gd name="connsiteX4" fmla="*/ 6316955 w 8097830"/>
              <a:gd name="connsiteY4" fmla="*/ 7368779 h 7368779"/>
              <a:gd name="connsiteX5" fmla="*/ 1780875 w 8097830"/>
              <a:gd name="connsiteY5" fmla="*/ 7368779 h 7368779"/>
              <a:gd name="connsiteX6" fmla="*/ 0 w 8097830"/>
              <a:gd name="connsiteY6" fmla="*/ 5587904 h 7368779"/>
              <a:gd name="connsiteX7" fmla="*/ 0 w 8097830"/>
              <a:gd name="connsiteY7" fmla="*/ 396179 h 7368779"/>
              <a:gd name="connsiteX0" fmla="*/ 0 w 8097830"/>
              <a:gd name="connsiteY0" fmla="*/ 397045 h 7366470"/>
              <a:gd name="connsiteX1" fmla="*/ 5981700 w 8097830"/>
              <a:gd name="connsiteY1" fmla="*/ 384109 h 7366470"/>
              <a:gd name="connsiteX2" fmla="*/ 8097830 w 8097830"/>
              <a:gd name="connsiteY2" fmla="*/ 612945 h 7366470"/>
              <a:gd name="connsiteX3" fmla="*/ 8097830 w 8097830"/>
              <a:gd name="connsiteY3" fmla="*/ 5585595 h 7366470"/>
              <a:gd name="connsiteX4" fmla="*/ 6316955 w 8097830"/>
              <a:gd name="connsiteY4" fmla="*/ 7366470 h 7366470"/>
              <a:gd name="connsiteX5" fmla="*/ 1780875 w 8097830"/>
              <a:gd name="connsiteY5" fmla="*/ 7366470 h 7366470"/>
              <a:gd name="connsiteX6" fmla="*/ 0 w 8097830"/>
              <a:gd name="connsiteY6" fmla="*/ 5585595 h 7366470"/>
              <a:gd name="connsiteX7" fmla="*/ 0 w 8097830"/>
              <a:gd name="connsiteY7" fmla="*/ 397045 h 7366470"/>
              <a:gd name="connsiteX0" fmla="*/ 0 w 8097830"/>
              <a:gd name="connsiteY0" fmla="*/ 191935 h 7161360"/>
              <a:gd name="connsiteX1" fmla="*/ 5981700 w 8097830"/>
              <a:gd name="connsiteY1" fmla="*/ 178999 h 7161360"/>
              <a:gd name="connsiteX2" fmla="*/ 8097830 w 8097830"/>
              <a:gd name="connsiteY2" fmla="*/ 407835 h 7161360"/>
              <a:gd name="connsiteX3" fmla="*/ 8097830 w 8097830"/>
              <a:gd name="connsiteY3" fmla="*/ 5380485 h 7161360"/>
              <a:gd name="connsiteX4" fmla="*/ 6316955 w 8097830"/>
              <a:gd name="connsiteY4" fmla="*/ 7161360 h 7161360"/>
              <a:gd name="connsiteX5" fmla="*/ 1780875 w 8097830"/>
              <a:gd name="connsiteY5" fmla="*/ 7161360 h 7161360"/>
              <a:gd name="connsiteX6" fmla="*/ 0 w 8097830"/>
              <a:gd name="connsiteY6" fmla="*/ 5380485 h 7161360"/>
              <a:gd name="connsiteX7" fmla="*/ 0 w 8097830"/>
              <a:gd name="connsiteY7" fmla="*/ 191935 h 7161360"/>
              <a:gd name="connsiteX0" fmla="*/ 6350 w 8097830"/>
              <a:gd name="connsiteY0" fmla="*/ 182410 h 7161360"/>
              <a:gd name="connsiteX1" fmla="*/ 5981700 w 8097830"/>
              <a:gd name="connsiteY1" fmla="*/ 178999 h 7161360"/>
              <a:gd name="connsiteX2" fmla="*/ 8097830 w 8097830"/>
              <a:gd name="connsiteY2" fmla="*/ 407835 h 7161360"/>
              <a:gd name="connsiteX3" fmla="*/ 8097830 w 8097830"/>
              <a:gd name="connsiteY3" fmla="*/ 5380485 h 7161360"/>
              <a:gd name="connsiteX4" fmla="*/ 6316955 w 8097830"/>
              <a:gd name="connsiteY4" fmla="*/ 7161360 h 7161360"/>
              <a:gd name="connsiteX5" fmla="*/ 1780875 w 8097830"/>
              <a:gd name="connsiteY5" fmla="*/ 7161360 h 7161360"/>
              <a:gd name="connsiteX6" fmla="*/ 0 w 8097830"/>
              <a:gd name="connsiteY6" fmla="*/ 5380485 h 7161360"/>
              <a:gd name="connsiteX7" fmla="*/ 6350 w 8097830"/>
              <a:gd name="connsiteY7" fmla="*/ 182410 h 7161360"/>
              <a:gd name="connsiteX0" fmla="*/ 611 w 8098441"/>
              <a:gd name="connsiteY0" fmla="*/ 176060 h 7161360"/>
              <a:gd name="connsiteX1" fmla="*/ 5982311 w 8098441"/>
              <a:gd name="connsiteY1" fmla="*/ 178999 h 7161360"/>
              <a:gd name="connsiteX2" fmla="*/ 8098441 w 8098441"/>
              <a:gd name="connsiteY2" fmla="*/ 407835 h 7161360"/>
              <a:gd name="connsiteX3" fmla="*/ 8098441 w 8098441"/>
              <a:gd name="connsiteY3" fmla="*/ 5380485 h 7161360"/>
              <a:gd name="connsiteX4" fmla="*/ 6317566 w 8098441"/>
              <a:gd name="connsiteY4" fmla="*/ 7161360 h 7161360"/>
              <a:gd name="connsiteX5" fmla="*/ 1781486 w 8098441"/>
              <a:gd name="connsiteY5" fmla="*/ 7161360 h 7161360"/>
              <a:gd name="connsiteX6" fmla="*/ 611 w 8098441"/>
              <a:gd name="connsiteY6" fmla="*/ 5380485 h 7161360"/>
              <a:gd name="connsiteX7" fmla="*/ 611 w 8098441"/>
              <a:gd name="connsiteY7" fmla="*/ 176060 h 7161360"/>
              <a:gd name="connsiteX0" fmla="*/ 611 w 8098441"/>
              <a:gd name="connsiteY0" fmla="*/ 176060 h 7161360"/>
              <a:gd name="connsiteX1" fmla="*/ 5982311 w 8098441"/>
              <a:gd name="connsiteY1" fmla="*/ 178999 h 7161360"/>
              <a:gd name="connsiteX2" fmla="*/ 8098441 w 8098441"/>
              <a:gd name="connsiteY2" fmla="*/ 407835 h 7161360"/>
              <a:gd name="connsiteX3" fmla="*/ 8098441 w 8098441"/>
              <a:gd name="connsiteY3" fmla="*/ 5380485 h 7161360"/>
              <a:gd name="connsiteX4" fmla="*/ 5981016 w 8098441"/>
              <a:gd name="connsiteY4" fmla="*/ 7047060 h 7161360"/>
              <a:gd name="connsiteX5" fmla="*/ 1781486 w 8098441"/>
              <a:gd name="connsiteY5" fmla="*/ 7161360 h 7161360"/>
              <a:gd name="connsiteX6" fmla="*/ 611 w 8098441"/>
              <a:gd name="connsiteY6" fmla="*/ 5380485 h 7161360"/>
              <a:gd name="connsiteX7" fmla="*/ 611 w 8098441"/>
              <a:gd name="connsiteY7" fmla="*/ 176060 h 7161360"/>
              <a:gd name="connsiteX0" fmla="*/ 611 w 8098441"/>
              <a:gd name="connsiteY0" fmla="*/ 176060 h 7047060"/>
              <a:gd name="connsiteX1" fmla="*/ 5982311 w 8098441"/>
              <a:gd name="connsiteY1" fmla="*/ 178999 h 7047060"/>
              <a:gd name="connsiteX2" fmla="*/ 8098441 w 8098441"/>
              <a:gd name="connsiteY2" fmla="*/ 407835 h 7047060"/>
              <a:gd name="connsiteX3" fmla="*/ 8098441 w 8098441"/>
              <a:gd name="connsiteY3" fmla="*/ 5380485 h 7047060"/>
              <a:gd name="connsiteX4" fmla="*/ 5981016 w 8098441"/>
              <a:gd name="connsiteY4" fmla="*/ 7047060 h 7047060"/>
              <a:gd name="connsiteX5" fmla="*/ 1133786 w 8098441"/>
              <a:gd name="connsiteY5" fmla="*/ 7015310 h 7047060"/>
              <a:gd name="connsiteX6" fmla="*/ 611 w 8098441"/>
              <a:gd name="connsiteY6" fmla="*/ 5380485 h 7047060"/>
              <a:gd name="connsiteX7" fmla="*/ 611 w 8098441"/>
              <a:gd name="connsiteY7" fmla="*/ 176060 h 7047060"/>
              <a:gd name="connsiteX0" fmla="*/ 611 w 8098441"/>
              <a:gd name="connsiteY0" fmla="*/ 176060 h 7047060"/>
              <a:gd name="connsiteX1" fmla="*/ 5982311 w 8098441"/>
              <a:gd name="connsiteY1" fmla="*/ 178999 h 7047060"/>
              <a:gd name="connsiteX2" fmla="*/ 8098441 w 8098441"/>
              <a:gd name="connsiteY2" fmla="*/ 407835 h 7047060"/>
              <a:gd name="connsiteX3" fmla="*/ 8098441 w 8098441"/>
              <a:gd name="connsiteY3" fmla="*/ 5380485 h 7047060"/>
              <a:gd name="connsiteX4" fmla="*/ 5981016 w 8098441"/>
              <a:gd name="connsiteY4" fmla="*/ 7047060 h 7047060"/>
              <a:gd name="connsiteX5" fmla="*/ 1133786 w 8098441"/>
              <a:gd name="connsiteY5" fmla="*/ 7015310 h 7047060"/>
              <a:gd name="connsiteX6" fmla="*/ 611 w 8098441"/>
              <a:gd name="connsiteY6" fmla="*/ 5380485 h 7047060"/>
              <a:gd name="connsiteX7" fmla="*/ 611 w 8098441"/>
              <a:gd name="connsiteY7" fmla="*/ 176060 h 7047060"/>
              <a:gd name="connsiteX0" fmla="*/ 593 w 8098423"/>
              <a:gd name="connsiteY0" fmla="*/ 176060 h 7047060"/>
              <a:gd name="connsiteX1" fmla="*/ 5982293 w 8098423"/>
              <a:gd name="connsiteY1" fmla="*/ 178999 h 7047060"/>
              <a:gd name="connsiteX2" fmla="*/ 8098423 w 8098423"/>
              <a:gd name="connsiteY2" fmla="*/ 407835 h 7047060"/>
              <a:gd name="connsiteX3" fmla="*/ 8098423 w 8098423"/>
              <a:gd name="connsiteY3" fmla="*/ 5380485 h 7047060"/>
              <a:gd name="connsiteX4" fmla="*/ 5980998 w 8098423"/>
              <a:gd name="connsiteY4" fmla="*/ 7047060 h 7047060"/>
              <a:gd name="connsiteX5" fmla="*/ 1133768 w 8098423"/>
              <a:gd name="connsiteY5" fmla="*/ 7015310 h 7047060"/>
              <a:gd name="connsiteX6" fmla="*/ 593 w 8098423"/>
              <a:gd name="connsiteY6" fmla="*/ 5380485 h 7047060"/>
              <a:gd name="connsiteX7" fmla="*/ 593 w 8098423"/>
              <a:gd name="connsiteY7" fmla="*/ 176060 h 7047060"/>
              <a:gd name="connsiteX0" fmla="*/ 989 w 8098819"/>
              <a:gd name="connsiteY0" fmla="*/ 176060 h 7047060"/>
              <a:gd name="connsiteX1" fmla="*/ 5982689 w 8098819"/>
              <a:gd name="connsiteY1" fmla="*/ 178999 h 7047060"/>
              <a:gd name="connsiteX2" fmla="*/ 8098819 w 8098819"/>
              <a:gd name="connsiteY2" fmla="*/ 407835 h 7047060"/>
              <a:gd name="connsiteX3" fmla="*/ 8098819 w 8098819"/>
              <a:gd name="connsiteY3" fmla="*/ 5380485 h 7047060"/>
              <a:gd name="connsiteX4" fmla="*/ 5981394 w 8098819"/>
              <a:gd name="connsiteY4" fmla="*/ 7047060 h 7047060"/>
              <a:gd name="connsiteX5" fmla="*/ 1134164 w 8098819"/>
              <a:gd name="connsiteY5" fmla="*/ 7015310 h 7047060"/>
              <a:gd name="connsiteX6" fmla="*/ 989 w 8098819"/>
              <a:gd name="connsiteY6" fmla="*/ 5380485 h 7047060"/>
              <a:gd name="connsiteX7" fmla="*/ 989 w 8098819"/>
              <a:gd name="connsiteY7" fmla="*/ 176060 h 7047060"/>
              <a:gd name="connsiteX0" fmla="*/ 980 w 8098810"/>
              <a:gd name="connsiteY0" fmla="*/ 176060 h 7047060"/>
              <a:gd name="connsiteX1" fmla="*/ 5982680 w 8098810"/>
              <a:gd name="connsiteY1" fmla="*/ 178999 h 7047060"/>
              <a:gd name="connsiteX2" fmla="*/ 8098810 w 8098810"/>
              <a:gd name="connsiteY2" fmla="*/ 407835 h 7047060"/>
              <a:gd name="connsiteX3" fmla="*/ 8098810 w 8098810"/>
              <a:gd name="connsiteY3" fmla="*/ 5380485 h 7047060"/>
              <a:gd name="connsiteX4" fmla="*/ 5981385 w 8098810"/>
              <a:gd name="connsiteY4" fmla="*/ 7047060 h 7047060"/>
              <a:gd name="connsiteX5" fmla="*/ 1134155 w 8098810"/>
              <a:gd name="connsiteY5" fmla="*/ 7015310 h 7047060"/>
              <a:gd name="connsiteX6" fmla="*/ 980 w 8098810"/>
              <a:gd name="connsiteY6" fmla="*/ 5380485 h 7047060"/>
              <a:gd name="connsiteX7" fmla="*/ 980 w 8098810"/>
              <a:gd name="connsiteY7" fmla="*/ 176060 h 7047060"/>
              <a:gd name="connsiteX0" fmla="*/ 1113 w 8098943"/>
              <a:gd name="connsiteY0" fmla="*/ 176060 h 7047060"/>
              <a:gd name="connsiteX1" fmla="*/ 5982813 w 8098943"/>
              <a:gd name="connsiteY1" fmla="*/ 178999 h 7047060"/>
              <a:gd name="connsiteX2" fmla="*/ 8098943 w 8098943"/>
              <a:gd name="connsiteY2" fmla="*/ 407835 h 7047060"/>
              <a:gd name="connsiteX3" fmla="*/ 8098943 w 8098943"/>
              <a:gd name="connsiteY3" fmla="*/ 5380485 h 7047060"/>
              <a:gd name="connsiteX4" fmla="*/ 5981518 w 8098943"/>
              <a:gd name="connsiteY4" fmla="*/ 7047060 h 7047060"/>
              <a:gd name="connsiteX5" fmla="*/ 1134288 w 8098943"/>
              <a:gd name="connsiteY5" fmla="*/ 7015310 h 7047060"/>
              <a:gd name="connsiteX6" fmla="*/ 1113 w 8098943"/>
              <a:gd name="connsiteY6" fmla="*/ 5380485 h 7047060"/>
              <a:gd name="connsiteX7" fmla="*/ 1113 w 8098943"/>
              <a:gd name="connsiteY7" fmla="*/ 176060 h 7047060"/>
              <a:gd name="connsiteX0" fmla="*/ 6145 w 8103975"/>
              <a:gd name="connsiteY0" fmla="*/ 176060 h 7047060"/>
              <a:gd name="connsiteX1" fmla="*/ 5987845 w 8103975"/>
              <a:gd name="connsiteY1" fmla="*/ 178999 h 7047060"/>
              <a:gd name="connsiteX2" fmla="*/ 8103975 w 8103975"/>
              <a:gd name="connsiteY2" fmla="*/ 407835 h 7047060"/>
              <a:gd name="connsiteX3" fmla="*/ 8103975 w 8103975"/>
              <a:gd name="connsiteY3" fmla="*/ 5380485 h 7047060"/>
              <a:gd name="connsiteX4" fmla="*/ 5986550 w 8103975"/>
              <a:gd name="connsiteY4" fmla="*/ 7047060 h 7047060"/>
              <a:gd name="connsiteX5" fmla="*/ 1139320 w 8103975"/>
              <a:gd name="connsiteY5" fmla="*/ 7015310 h 7047060"/>
              <a:gd name="connsiteX6" fmla="*/ 6145 w 8103975"/>
              <a:gd name="connsiteY6" fmla="*/ 5380485 h 7047060"/>
              <a:gd name="connsiteX7" fmla="*/ 6145 w 8103975"/>
              <a:gd name="connsiteY7" fmla="*/ 176060 h 7047060"/>
              <a:gd name="connsiteX0" fmla="*/ 6145 w 8103975"/>
              <a:gd name="connsiteY0" fmla="*/ 176060 h 7047060"/>
              <a:gd name="connsiteX1" fmla="*/ 5987845 w 8103975"/>
              <a:gd name="connsiteY1" fmla="*/ 178999 h 7047060"/>
              <a:gd name="connsiteX2" fmla="*/ 8103975 w 8103975"/>
              <a:gd name="connsiteY2" fmla="*/ 407835 h 7047060"/>
              <a:gd name="connsiteX3" fmla="*/ 8103975 w 8103975"/>
              <a:gd name="connsiteY3" fmla="*/ 5380485 h 7047060"/>
              <a:gd name="connsiteX4" fmla="*/ 5986550 w 8103975"/>
              <a:gd name="connsiteY4" fmla="*/ 7047060 h 7047060"/>
              <a:gd name="connsiteX5" fmla="*/ 1139320 w 8103975"/>
              <a:gd name="connsiteY5" fmla="*/ 7015310 h 7047060"/>
              <a:gd name="connsiteX6" fmla="*/ 6145 w 8103975"/>
              <a:gd name="connsiteY6" fmla="*/ 5380485 h 7047060"/>
              <a:gd name="connsiteX7" fmla="*/ 6145 w 8103975"/>
              <a:gd name="connsiteY7" fmla="*/ 176060 h 704706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86280 h 7025530"/>
              <a:gd name="connsiteX1" fmla="*/ 5984670 w 8103975"/>
              <a:gd name="connsiteY1" fmla="*/ 151119 h 7025530"/>
              <a:gd name="connsiteX2" fmla="*/ 8103975 w 8103975"/>
              <a:gd name="connsiteY2" fmla="*/ 418055 h 7025530"/>
              <a:gd name="connsiteX3" fmla="*/ 8103975 w 8103975"/>
              <a:gd name="connsiteY3" fmla="*/ 5390705 h 7025530"/>
              <a:gd name="connsiteX4" fmla="*/ 5983375 w 8103975"/>
              <a:gd name="connsiteY4" fmla="*/ 7025530 h 7025530"/>
              <a:gd name="connsiteX5" fmla="*/ 1139320 w 8103975"/>
              <a:gd name="connsiteY5" fmla="*/ 7025530 h 7025530"/>
              <a:gd name="connsiteX6" fmla="*/ 6145 w 8103975"/>
              <a:gd name="connsiteY6" fmla="*/ 5390705 h 7025530"/>
              <a:gd name="connsiteX7" fmla="*/ 6145 w 8103975"/>
              <a:gd name="connsiteY7" fmla="*/ 186280 h 7025530"/>
              <a:gd name="connsiteX0" fmla="*/ 6145 w 8103975"/>
              <a:gd name="connsiteY0" fmla="*/ 134828 h 6974078"/>
              <a:gd name="connsiteX1" fmla="*/ 5984670 w 8103975"/>
              <a:gd name="connsiteY1" fmla="*/ 99667 h 6974078"/>
              <a:gd name="connsiteX2" fmla="*/ 8103975 w 8103975"/>
              <a:gd name="connsiteY2" fmla="*/ 366603 h 6974078"/>
              <a:gd name="connsiteX3" fmla="*/ 8103975 w 8103975"/>
              <a:gd name="connsiteY3" fmla="*/ 5339253 h 6974078"/>
              <a:gd name="connsiteX4" fmla="*/ 5983375 w 8103975"/>
              <a:gd name="connsiteY4" fmla="*/ 6974078 h 6974078"/>
              <a:gd name="connsiteX5" fmla="*/ 1139320 w 8103975"/>
              <a:gd name="connsiteY5" fmla="*/ 6974078 h 6974078"/>
              <a:gd name="connsiteX6" fmla="*/ 6145 w 8103975"/>
              <a:gd name="connsiteY6" fmla="*/ 5339253 h 6974078"/>
              <a:gd name="connsiteX7" fmla="*/ 6145 w 8103975"/>
              <a:gd name="connsiteY7" fmla="*/ 134828 h 6974078"/>
              <a:gd name="connsiteX0" fmla="*/ 6145 w 8103975"/>
              <a:gd name="connsiteY0" fmla="*/ 35161 h 6874411"/>
              <a:gd name="connsiteX1" fmla="*/ 5984670 w 8103975"/>
              <a:gd name="connsiteY1" fmla="*/ 0 h 6874411"/>
              <a:gd name="connsiteX2" fmla="*/ 8103975 w 8103975"/>
              <a:gd name="connsiteY2" fmla="*/ 5239586 h 6874411"/>
              <a:gd name="connsiteX3" fmla="*/ 5983375 w 8103975"/>
              <a:gd name="connsiteY3" fmla="*/ 6874411 h 6874411"/>
              <a:gd name="connsiteX4" fmla="*/ 1139320 w 8103975"/>
              <a:gd name="connsiteY4" fmla="*/ 6874411 h 6874411"/>
              <a:gd name="connsiteX5" fmla="*/ 6145 w 8103975"/>
              <a:gd name="connsiteY5" fmla="*/ 5239586 h 6874411"/>
              <a:gd name="connsiteX6" fmla="*/ 6145 w 8103975"/>
              <a:gd name="connsiteY6" fmla="*/ 35161 h 6874411"/>
              <a:gd name="connsiteX0" fmla="*/ 6145 w 6662323"/>
              <a:gd name="connsiteY0" fmla="*/ 35161 h 6874411"/>
              <a:gd name="connsiteX1" fmla="*/ 5984670 w 6662323"/>
              <a:gd name="connsiteY1" fmla="*/ 0 h 6874411"/>
              <a:gd name="connsiteX2" fmla="*/ 5983375 w 6662323"/>
              <a:gd name="connsiteY2" fmla="*/ 6874411 h 6874411"/>
              <a:gd name="connsiteX3" fmla="*/ 1139320 w 6662323"/>
              <a:gd name="connsiteY3" fmla="*/ 6874411 h 6874411"/>
              <a:gd name="connsiteX4" fmla="*/ 6145 w 6662323"/>
              <a:gd name="connsiteY4" fmla="*/ 5239586 h 6874411"/>
              <a:gd name="connsiteX5" fmla="*/ 6145 w 6662323"/>
              <a:gd name="connsiteY5" fmla="*/ 35161 h 6874411"/>
              <a:gd name="connsiteX0" fmla="*/ 6145 w 6429576"/>
              <a:gd name="connsiteY0" fmla="*/ 35161 h 6874411"/>
              <a:gd name="connsiteX1" fmla="*/ 5984670 w 6429576"/>
              <a:gd name="connsiteY1" fmla="*/ 0 h 6874411"/>
              <a:gd name="connsiteX2" fmla="*/ 5983375 w 6429576"/>
              <a:gd name="connsiteY2" fmla="*/ 6874411 h 6874411"/>
              <a:gd name="connsiteX3" fmla="*/ 1139320 w 6429576"/>
              <a:gd name="connsiteY3" fmla="*/ 6874411 h 6874411"/>
              <a:gd name="connsiteX4" fmla="*/ 6145 w 6429576"/>
              <a:gd name="connsiteY4" fmla="*/ 5239586 h 6874411"/>
              <a:gd name="connsiteX5" fmla="*/ 6145 w 6429576"/>
              <a:gd name="connsiteY5" fmla="*/ 35161 h 6874411"/>
              <a:gd name="connsiteX0" fmla="*/ 6145 w 5991227"/>
              <a:gd name="connsiteY0" fmla="*/ 35161 h 6874411"/>
              <a:gd name="connsiteX1" fmla="*/ 5984670 w 5991227"/>
              <a:gd name="connsiteY1" fmla="*/ 0 h 6874411"/>
              <a:gd name="connsiteX2" fmla="*/ 5983375 w 5991227"/>
              <a:gd name="connsiteY2" fmla="*/ 6874411 h 6874411"/>
              <a:gd name="connsiteX3" fmla="*/ 1139320 w 5991227"/>
              <a:gd name="connsiteY3" fmla="*/ 6874411 h 6874411"/>
              <a:gd name="connsiteX4" fmla="*/ 6145 w 5991227"/>
              <a:gd name="connsiteY4" fmla="*/ 5239586 h 6874411"/>
              <a:gd name="connsiteX5" fmla="*/ 6145 w 5991227"/>
              <a:gd name="connsiteY5" fmla="*/ 35161 h 6874411"/>
              <a:gd name="connsiteX0" fmla="*/ 82310 w 6070567"/>
              <a:gd name="connsiteY0" fmla="*/ 6586 h 6874411"/>
              <a:gd name="connsiteX1" fmla="*/ 6064010 w 6070567"/>
              <a:gd name="connsiteY1" fmla="*/ 0 h 6874411"/>
              <a:gd name="connsiteX2" fmla="*/ 6062715 w 6070567"/>
              <a:gd name="connsiteY2" fmla="*/ 6874411 h 6874411"/>
              <a:gd name="connsiteX3" fmla="*/ 1218660 w 6070567"/>
              <a:gd name="connsiteY3" fmla="*/ 6874411 h 6874411"/>
              <a:gd name="connsiteX4" fmla="*/ 85485 w 6070567"/>
              <a:gd name="connsiteY4" fmla="*/ 5239586 h 6874411"/>
              <a:gd name="connsiteX5" fmla="*/ 82310 w 6070567"/>
              <a:gd name="connsiteY5" fmla="*/ 6586 h 6874411"/>
              <a:gd name="connsiteX0" fmla="*/ 39225 w 6100507"/>
              <a:gd name="connsiteY0" fmla="*/ 181211 h 6874411"/>
              <a:gd name="connsiteX1" fmla="*/ 6093950 w 6100507"/>
              <a:gd name="connsiteY1" fmla="*/ 0 h 6874411"/>
              <a:gd name="connsiteX2" fmla="*/ 6092655 w 6100507"/>
              <a:gd name="connsiteY2" fmla="*/ 6874411 h 6874411"/>
              <a:gd name="connsiteX3" fmla="*/ 1248600 w 6100507"/>
              <a:gd name="connsiteY3" fmla="*/ 6874411 h 6874411"/>
              <a:gd name="connsiteX4" fmla="*/ 115425 w 6100507"/>
              <a:gd name="connsiteY4" fmla="*/ 5239586 h 6874411"/>
              <a:gd name="connsiteX5" fmla="*/ 39225 w 6100507"/>
              <a:gd name="connsiteY5" fmla="*/ 181211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5628 w 5993885"/>
              <a:gd name="connsiteY0" fmla="*/ 6586 h 6874411"/>
              <a:gd name="connsiteX1" fmla="*/ 5987328 w 5993885"/>
              <a:gd name="connsiteY1" fmla="*/ 0 h 6874411"/>
              <a:gd name="connsiteX2" fmla="*/ 5986033 w 5993885"/>
              <a:gd name="connsiteY2" fmla="*/ 6874411 h 6874411"/>
              <a:gd name="connsiteX3" fmla="*/ 1141978 w 5993885"/>
              <a:gd name="connsiteY3" fmla="*/ 6874411 h 6874411"/>
              <a:gd name="connsiteX4" fmla="*/ 8803 w 5993885"/>
              <a:gd name="connsiteY4" fmla="*/ 5239586 h 6874411"/>
              <a:gd name="connsiteX5" fmla="*/ 5628 w 5993885"/>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137659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137659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369434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369434 w 5989566"/>
              <a:gd name="connsiteY3" fmla="*/ 6874411 h 6874411"/>
              <a:gd name="connsiteX4" fmla="*/ 4484 w 5989566"/>
              <a:gd name="connsiteY4" fmla="*/ 5239586 h 6874411"/>
              <a:gd name="connsiteX5" fmla="*/ 1309 w 5989566"/>
              <a:gd name="connsiteY5" fmla="*/ 6586 h 6874411"/>
              <a:gd name="connsiteX0" fmla="*/ 19849 w 6008106"/>
              <a:gd name="connsiteY0" fmla="*/ 6586 h 6995509"/>
              <a:gd name="connsiteX1" fmla="*/ 6001549 w 6008106"/>
              <a:gd name="connsiteY1" fmla="*/ 0 h 6995509"/>
              <a:gd name="connsiteX2" fmla="*/ 6000254 w 6008106"/>
              <a:gd name="connsiteY2" fmla="*/ 6874411 h 6995509"/>
              <a:gd name="connsiteX3" fmla="*/ 1387974 w 6008106"/>
              <a:gd name="connsiteY3" fmla="*/ 6874411 h 6995509"/>
              <a:gd name="connsiteX4" fmla="*/ 799 w 6008106"/>
              <a:gd name="connsiteY4" fmla="*/ 5239586 h 6995509"/>
              <a:gd name="connsiteX5" fmla="*/ 19849 w 6008106"/>
              <a:gd name="connsiteY5" fmla="*/ 6586 h 6995509"/>
              <a:gd name="connsiteX0" fmla="*/ 19849 w 6008106"/>
              <a:gd name="connsiteY0" fmla="*/ 6586 h 6874411"/>
              <a:gd name="connsiteX1" fmla="*/ 6001549 w 6008106"/>
              <a:gd name="connsiteY1" fmla="*/ 0 h 6874411"/>
              <a:gd name="connsiteX2" fmla="*/ 6000254 w 6008106"/>
              <a:gd name="connsiteY2" fmla="*/ 6874411 h 6874411"/>
              <a:gd name="connsiteX3" fmla="*/ 1387974 w 6008106"/>
              <a:gd name="connsiteY3" fmla="*/ 6874411 h 6874411"/>
              <a:gd name="connsiteX4" fmla="*/ 799 w 6008106"/>
              <a:gd name="connsiteY4" fmla="*/ 5239586 h 6874411"/>
              <a:gd name="connsiteX5" fmla="*/ 19849 w 6008106"/>
              <a:gd name="connsiteY5" fmla="*/ 6586 h 6874411"/>
              <a:gd name="connsiteX0" fmla="*/ 19849 w 6008106"/>
              <a:gd name="connsiteY0" fmla="*/ 6586 h 6874411"/>
              <a:gd name="connsiteX1" fmla="*/ 6001549 w 6008106"/>
              <a:gd name="connsiteY1" fmla="*/ 0 h 6874411"/>
              <a:gd name="connsiteX2" fmla="*/ 6000254 w 6008106"/>
              <a:gd name="connsiteY2" fmla="*/ 6874411 h 6874411"/>
              <a:gd name="connsiteX3" fmla="*/ 1387974 w 6008106"/>
              <a:gd name="connsiteY3" fmla="*/ 6874411 h 6874411"/>
              <a:gd name="connsiteX4" fmla="*/ 799 w 6008106"/>
              <a:gd name="connsiteY4" fmla="*/ 5239586 h 6874411"/>
              <a:gd name="connsiteX5" fmla="*/ 19849 w 6008106"/>
              <a:gd name="connsiteY5" fmla="*/ 6586 h 6874411"/>
              <a:gd name="connsiteX0" fmla="*/ 19849 w 6008106"/>
              <a:gd name="connsiteY0" fmla="*/ 6586 h 6874447"/>
              <a:gd name="connsiteX1" fmla="*/ 6001549 w 6008106"/>
              <a:gd name="connsiteY1" fmla="*/ 0 h 6874447"/>
              <a:gd name="connsiteX2" fmla="*/ 6000254 w 6008106"/>
              <a:gd name="connsiteY2" fmla="*/ 6874411 h 6874447"/>
              <a:gd name="connsiteX3" fmla="*/ 1387974 w 6008106"/>
              <a:gd name="connsiteY3" fmla="*/ 6874411 h 6874447"/>
              <a:gd name="connsiteX4" fmla="*/ 799 w 6008106"/>
              <a:gd name="connsiteY4" fmla="*/ 5239586 h 6874447"/>
              <a:gd name="connsiteX5" fmla="*/ 19849 w 6008106"/>
              <a:gd name="connsiteY5" fmla="*/ 6586 h 6874447"/>
              <a:gd name="connsiteX0" fmla="*/ 21445 w 6009702"/>
              <a:gd name="connsiteY0" fmla="*/ 6586 h 6874477"/>
              <a:gd name="connsiteX1" fmla="*/ 6003145 w 6009702"/>
              <a:gd name="connsiteY1" fmla="*/ 0 h 6874477"/>
              <a:gd name="connsiteX2" fmla="*/ 6001850 w 6009702"/>
              <a:gd name="connsiteY2" fmla="*/ 6874411 h 6874477"/>
              <a:gd name="connsiteX3" fmla="*/ 1389570 w 6009702"/>
              <a:gd name="connsiteY3" fmla="*/ 6874411 h 6874477"/>
              <a:gd name="connsiteX4" fmla="*/ 2395 w 6009702"/>
              <a:gd name="connsiteY4" fmla="*/ 5239586 h 6874477"/>
              <a:gd name="connsiteX5" fmla="*/ 21445 w 6009702"/>
              <a:gd name="connsiteY5" fmla="*/ 6586 h 6874477"/>
              <a:gd name="connsiteX0" fmla="*/ 21685 w 6009942"/>
              <a:gd name="connsiteY0" fmla="*/ 6586 h 6874411"/>
              <a:gd name="connsiteX1" fmla="*/ 6003385 w 6009942"/>
              <a:gd name="connsiteY1" fmla="*/ 0 h 6874411"/>
              <a:gd name="connsiteX2" fmla="*/ 6002090 w 6009942"/>
              <a:gd name="connsiteY2" fmla="*/ 6874411 h 6874411"/>
              <a:gd name="connsiteX3" fmla="*/ 1389810 w 6009942"/>
              <a:gd name="connsiteY3" fmla="*/ 6874411 h 6874411"/>
              <a:gd name="connsiteX4" fmla="*/ 2635 w 6009942"/>
              <a:gd name="connsiteY4" fmla="*/ 5239586 h 6874411"/>
              <a:gd name="connsiteX5" fmla="*/ 21685 w 6009942"/>
              <a:gd name="connsiteY5" fmla="*/ 6586 h 6874411"/>
              <a:gd name="connsiteX0" fmla="*/ 1308 w 6011790"/>
              <a:gd name="connsiteY0" fmla="*/ 660636 h 6874411"/>
              <a:gd name="connsiteX1" fmla="*/ 6005233 w 6011790"/>
              <a:gd name="connsiteY1" fmla="*/ 0 h 6874411"/>
              <a:gd name="connsiteX2" fmla="*/ 6003938 w 6011790"/>
              <a:gd name="connsiteY2" fmla="*/ 6874411 h 6874411"/>
              <a:gd name="connsiteX3" fmla="*/ 1391658 w 6011790"/>
              <a:gd name="connsiteY3" fmla="*/ 6874411 h 6874411"/>
              <a:gd name="connsiteX4" fmla="*/ 4483 w 6011790"/>
              <a:gd name="connsiteY4" fmla="*/ 5239586 h 6874411"/>
              <a:gd name="connsiteX5" fmla="*/ 1308 w 6011790"/>
              <a:gd name="connsiteY5" fmla="*/ 660636 h 6874411"/>
              <a:gd name="connsiteX0" fmla="*/ 1308 w 6010421"/>
              <a:gd name="connsiteY0" fmla="*/ 9761 h 6223536"/>
              <a:gd name="connsiteX1" fmla="*/ 6002058 w 6010421"/>
              <a:gd name="connsiteY1" fmla="*/ 0 h 6223536"/>
              <a:gd name="connsiteX2" fmla="*/ 6003938 w 6010421"/>
              <a:gd name="connsiteY2" fmla="*/ 6223536 h 6223536"/>
              <a:gd name="connsiteX3" fmla="*/ 1391658 w 6010421"/>
              <a:gd name="connsiteY3" fmla="*/ 6223536 h 6223536"/>
              <a:gd name="connsiteX4" fmla="*/ 4483 w 6010421"/>
              <a:gd name="connsiteY4" fmla="*/ 4588711 h 6223536"/>
              <a:gd name="connsiteX5" fmla="*/ 1308 w 6010421"/>
              <a:gd name="connsiteY5" fmla="*/ 9761 h 6223536"/>
              <a:gd name="connsiteX0" fmla="*/ 1308 w 6005272"/>
              <a:gd name="connsiteY0" fmla="*/ 6586 h 6220361"/>
              <a:gd name="connsiteX1" fmla="*/ 5944908 w 6005272"/>
              <a:gd name="connsiteY1" fmla="*/ 0 h 6220361"/>
              <a:gd name="connsiteX2" fmla="*/ 6003938 w 6005272"/>
              <a:gd name="connsiteY2" fmla="*/ 6220361 h 6220361"/>
              <a:gd name="connsiteX3" fmla="*/ 1391658 w 6005272"/>
              <a:gd name="connsiteY3" fmla="*/ 6220361 h 6220361"/>
              <a:gd name="connsiteX4" fmla="*/ 4483 w 6005272"/>
              <a:gd name="connsiteY4" fmla="*/ 4585536 h 6220361"/>
              <a:gd name="connsiteX5" fmla="*/ 1308 w 6005272"/>
              <a:gd name="connsiteY5" fmla="*/ 6586 h 6220361"/>
              <a:gd name="connsiteX0" fmla="*/ 1308 w 5953271"/>
              <a:gd name="connsiteY0" fmla="*/ 6586 h 6220361"/>
              <a:gd name="connsiteX1" fmla="*/ 5944908 w 5953271"/>
              <a:gd name="connsiteY1" fmla="*/ 0 h 6220361"/>
              <a:gd name="connsiteX2" fmla="*/ 5946788 w 5953271"/>
              <a:gd name="connsiteY2" fmla="*/ 6217186 h 6220361"/>
              <a:gd name="connsiteX3" fmla="*/ 1391658 w 5953271"/>
              <a:gd name="connsiteY3" fmla="*/ 6220361 h 6220361"/>
              <a:gd name="connsiteX4" fmla="*/ 4483 w 5953271"/>
              <a:gd name="connsiteY4" fmla="*/ 4585536 h 6220361"/>
              <a:gd name="connsiteX5" fmla="*/ 1308 w 5953271"/>
              <a:gd name="connsiteY5" fmla="*/ 6586 h 622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271" h="6220361">
                <a:moveTo>
                  <a:pt x="1308" y="6586"/>
                </a:moveTo>
                <a:lnTo>
                  <a:pt x="5944908" y="0"/>
                </a:lnTo>
                <a:cubicBezTo>
                  <a:pt x="5952972" y="2835940"/>
                  <a:pt x="5957933" y="3109916"/>
                  <a:pt x="5946788" y="6217186"/>
                </a:cubicBezTo>
                <a:lnTo>
                  <a:pt x="1391658" y="6220361"/>
                </a:lnTo>
                <a:cubicBezTo>
                  <a:pt x="1177495" y="6218923"/>
                  <a:pt x="-62771" y="5961948"/>
                  <a:pt x="4483" y="4585536"/>
                </a:cubicBezTo>
                <a:cubicBezTo>
                  <a:pt x="-759" y="3390099"/>
                  <a:pt x="-809" y="1739278"/>
                  <a:pt x="1308" y="6586"/>
                </a:cubicBezTo>
                <a:close/>
              </a:path>
            </a:pathLst>
          </a:custGeom>
          <a:solidFill>
            <a:srgbClr val="CCCCCC">
              <a:alpha val="72170"/>
            </a:srgbClr>
          </a:solidFill>
        </p:spPr>
        <p:txBody>
          <a:bodyPr vert="horz" lIns="0" tIns="45720" rIns="0" bIns="0" rtlCol="0" anchor="ctr" anchorCtr="0">
            <a:noAutofit/>
          </a:bodyPr>
          <a:lstStyle>
            <a:lvl1pPr marL="0" indent="0" algn="ctr">
              <a:buNone/>
              <a:defRPr lang="en-US" sz="1801" dirty="0">
                <a:solidFill>
                  <a:schemeClr val="tx1"/>
                </a:solidFill>
              </a:defRPr>
            </a:lvl1pPr>
          </a:lstStyle>
          <a:p>
            <a:pPr lvl="0" algn="ctr"/>
            <a:r>
              <a:rPr lang="en-US"/>
              <a:t>Click icon to add picture</a:t>
            </a:r>
            <a:endParaRPr lang="en-US" dirty="0"/>
          </a:p>
        </p:txBody>
      </p:sp>
      <p:sp>
        <p:nvSpPr>
          <p:cNvPr id="10" name="Text Placeholder 20">
            <a:extLst>
              <a:ext uri="{FF2B5EF4-FFF2-40B4-BE49-F238E27FC236}">
                <a16:creationId xmlns:a16="http://schemas.microsoft.com/office/drawing/2014/main" id="{C6425084-E5B9-6340-879F-A10958FE1B43}"/>
              </a:ext>
            </a:extLst>
          </p:cNvPr>
          <p:cNvSpPr>
            <a:spLocks noGrp="1"/>
          </p:cNvSpPr>
          <p:nvPr>
            <p:ph type="body" sz="quarter" idx="11"/>
          </p:nvPr>
        </p:nvSpPr>
        <p:spPr>
          <a:xfrm>
            <a:off x="411163" y="1714500"/>
            <a:ext cx="5112628" cy="3848100"/>
          </a:xfrm>
        </p:spPr>
        <p:txBody>
          <a:bodyPr/>
          <a:lstStyle>
            <a:lvl1pPr marL="0" indent="0">
              <a:spcBef>
                <a:spcPts val="1200"/>
              </a:spcBef>
              <a:spcAft>
                <a:spcPts val="600"/>
              </a:spcAft>
              <a:buNone/>
              <a:defRPr>
                <a:solidFill>
                  <a:schemeClr val="tx1"/>
                </a:solidFill>
              </a:defRPr>
            </a:lvl1pPr>
            <a:lvl2pPr marL="176213" indent="-176213">
              <a:spcBef>
                <a:spcPts val="1200"/>
              </a:spcBef>
              <a:spcAft>
                <a:spcPts val="900"/>
              </a:spcAft>
              <a:tabLst/>
              <a:defRPr>
                <a:solidFill>
                  <a:schemeClr val="tx1"/>
                </a:solidFill>
              </a:defRPr>
            </a:lvl2pPr>
            <a:lvl3pPr marL="522288" indent="-179388">
              <a:spcBef>
                <a:spcPts val="600"/>
              </a:spcBef>
              <a:tabLst/>
              <a:defRPr>
                <a:solidFill>
                  <a:schemeClr val="tx1"/>
                </a:solidFill>
              </a:defRPr>
            </a:lvl3pPr>
            <a:lvl4pPr marL="858838" indent="-169863">
              <a:spcBef>
                <a:spcPts val="1200"/>
              </a:spcBef>
              <a:tabLst/>
              <a:defRPr>
                <a:solidFill>
                  <a:schemeClr val="tx1"/>
                </a:solidFill>
              </a:defRPr>
            </a:lvl4pPr>
            <a:lvl5pPr marL="1203325" indent="-174625">
              <a:spcBef>
                <a:spcPts val="1200"/>
              </a:spcBef>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85395767"/>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Headline or Quote with content layou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09725A-F3D9-8D49-923D-D2FB2D166458}"/>
              </a:ext>
            </a:extLst>
          </p:cNvPr>
          <p:cNvSpPr/>
          <p:nvPr userDrawn="1"/>
        </p:nvSpPr>
        <p:spPr>
          <a:xfrm>
            <a:off x="0" y="6211888"/>
            <a:ext cx="12192000" cy="6461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50" b="1" i="0" dirty="0">
              <a:solidFill>
                <a:schemeClr val="bg1"/>
              </a:solidFill>
              <a:latin typeface="Sage Text" panose="02010503040201060103" pitchFamily="2" charset="77"/>
            </a:endParaRPr>
          </a:p>
        </p:txBody>
      </p:sp>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5074921" cy="594360"/>
          </a:xfrm>
        </p:spPr>
        <p:txBody>
          <a:bodyPr anchor="t" anchorCtr="0"/>
          <a:lstStyle>
            <a:lvl1pPr>
              <a:lnSpc>
                <a:spcPct val="100000"/>
              </a:lnSpc>
              <a:defRPr>
                <a:solidFill>
                  <a:schemeClr val="tx1"/>
                </a:solidFill>
              </a:defRPr>
            </a:lvl1pPr>
          </a:lstStyle>
          <a:p>
            <a:r>
              <a:rPr lang="en-US" dirty="0"/>
              <a:t>Headline or Quote goes here. 3 lines preferred.</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dirty="0"/>
          </a:p>
        </p:txBody>
      </p:sp>
      <p:pic>
        <p:nvPicPr>
          <p:cNvPr id="14" name="Picture 13">
            <a:extLst>
              <a:ext uri="{FF2B5EF4-FFF2-40B4-BE49-F238E27FC236}">
                <a16:creationId xmlns:a16="http://schemas.microsoft.com/office/drawing/2014/main" id="{C157FB6E-BA79-B84F-B034-AC5DAD8FA03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7698" y="6364150"/>
            <a:ext cx="597151" cy="334275"/>
          </a:xfrm>
          <a:prstGeom prst="rect">
            <a:avLst/>
          </a:prstGeom>
        </p:spPr>
      </p:pic>
      <p:sp>
        <p:nvSpPr>
          <p:cNvPr id="15" name="TextBox 14">
            <a:extLst>
              <a:ext uri="{FF2B5EF4-FFF2-40B4-BE49-F238E27FC236}">
                <a16:creationId xmlns:a16="http://schemas.microsoft.com/office/drawing/2014/main" id="{BECEBDC0-170D-3F46-B8E3-9F6FF73D657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dirty="0">
                <a:solidFill>
                  <a:srgbClr val="00D638"/>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
        <p:nvSpPr>
          <p:cNvPr id="6" name="Text Placeholder 5">
            <a:extLst>
              <a:ext uri="{FF2B5EF4-FFF2-40B4-BE49-F238E27FC236}">
                <a16:creationId xmlns:a16="http://schemas.microsoft.com/office/drawing/2014/main" id="{F1E7FD49-05EC-C04E-87AA-DAE7AFCD5D10}"/>
              </a:ext>
            </a:extLst>
          </p:cNvPr>
          <p:cNvSpPr>
            <a:spLocks noGrp="1"/>
          </p:cNvSpPr>
          <p:nvPr>
            <p:ph type="body" sz="quarter" idx="12" hasCustomPrompt="1"/>
          </p:nvPr>
        </p:nvSpPr>
        <p:spPr>
          <a:xfrm>
            <a:off x="411479" y="2324100"/>
            <a:ext cx="3048158" cy="761781"/>
          </a:xfrm>
        </p:spPr>
        <p:txBody>
          <a:bodyPr>
            <a:noAutofit/>
          </a:bodyPr>
          <a:lstStyle>
            <a:lvl1pPr marL="0" indent="0">
              <a:spcBef>
                <a:spcPts val="0"/>
              </a:spcBef>
              <a:buNone/>
              <a:defRPr sz="1600" b="0">
                <a:solidFill>
                  <a:schemeClr val="tx1"/>
                </a:solidFill>
              </a:defRPr>
            </a:lvl1pPr>
            <a:lvl2pPr marL="0" indent="0">
              <a:buNone/>
              <a:defRPr b="1">
                <a:solidFill>
                  <a:schemeClr val="accent1"/>
                </a:solidFill>
              </a:defRPr>
            </a:lvl2pPr>
            <a:lvl3pPr marL="342900" indent="0">
              <a:buNone/>
              <a:defRPr b="1">
                <a:solidFill>
                  <a:schemeClr val="accent1"/>
                </a:solidFill>
              </a:defRPr>
            </a:lvl3pPr>
            <a:lvl4pPr marL="688975" indent="0">
              <a:buNone/>
              <a:defRPr b="1">
                <a:solidFill>
                  <a:schemeClr val="accent1"/>
                </a:solidFill>
              </a:defRPr>
            </a:lvl4pPr>
            <a:lvl5pPr marL="1028700" indent="0">
              <a:buNone/>
              <a:defRPr b="1">
                <a:solidFill>
                  <a:schemeClr val="accent1"/>
                </a:solidFill>
              </a:defRPr>
            </a:lvl5pPr>
          </a:lstStyle>
          <a:p>
            <a:pPr lvl="0"/>
            <a:r>
              <a:rPr lang="en-US" dirty="0"/>
              <a:t>Headline or pull quote</a:t>
            </a:r>
          </a:p>
          <a:p>
            <a:pPr lvl="0"/>
            <a:r>
              <a:rPr lang="en-US" dirty="0"/>
              <a:t>Author attribution</a:t>
            </a:r>
          </a:p>
        </p:txBody>
      </p:sp>
      <p:sp>
        <p:nvSpPr>
          <p:cNvPr id="10" name="Text Placeholder 20">
            <a:extLst>
              <a:ext uri="{FF2B5EF4-FFF2-40B4-BE49-F238E27FC236}">
                <a16:creationId xmlns:a16="http://schemas.microsoft.com/office/drawing/2014/main" id="{D376A8EE-A9A3-9C4A-B904-4E1BAA22C85B}"/>
              </a:ext>
            </a:extLst>
          </p:cNvPr>
          <p:cNvSpPr>
            <a:spLocks noGrp="1"/>
          </p:cNvSpPr>
          <p:nvPr>
            <p:ph type="body" sz="quarter" idx="11"/>
          </p:nvPr>
        </p:nvSpPr>
        <p:spPr>
          <a:xfrm>
            <a:off x="6254749" y="499621"/>
            <a:ext cx="5074921" cy="5062979"/>
          </a:xfrm>
        </p:spPr>
        <p:txBody>
          <a:bodyPr/>
          <a:lstStyle>
            <a:lvl1pPr marL="0" indent="0">
              <a:spcBef>
                <a:spcPts val="1200"/>
              </a:spcBef>
              <a:spcAft>
                <a:spcPts val="600"/>
              </a:spcAft>
              <a:buNone/>
              <a:defRPr>
                <a:solidFill>
                  <a:schemeClr val="tx1"/>
                </a:solidFill>
              </a:defRPr>
            </a:lvl1pPr>
            <a:lvl2pPr marL="176213" indent="-176213">
              <a:spcBef>
                <a:spcPts val="1200"/>
              </a:spcBef>
              <a:spcAft>
                <a:spcPts val="900"/>
              </a:spcAft>
              <a:tabLst/>
              <a:defRPr>
                <a:solidFill>
                  <a:schemeClr val="tx1"/>
                </a:solidFill>
              </a:defRPr>
            </a:lvl2pPr>
            <a:lvl3pPr marL="522288" indent="-179388">
              <a:spcBef>
                <a:spcPts val="600"/>
              </a:spcBef>
              <a:tabLst/>
              <a:defRPr>
                <a:solidFill>
                  <a:schemeClr val="tx1"/>
                </a:solidFill>
              </a:defRPr>
            </a:lvl3pPr>
            <a:lvl4pPr marL="858838" indent="-169863">
              <a:spcBef>
                <a:spcPts val="1200"/>
              </a:spcBef>
              <a:tabLst/>
              <a:defRPr>
                <a:solidFill>
                  <a:schemeClr val="tx1"/>
                </a:solidFill>
              </a:defRPr>
            </a:lvl4pPr>
            <a:lvl5pPr marL="1203325" indent="-174625">
              <a:spcBef>
                <a:spcPts val="1200"/>
              </a:spcBef>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2618169"/>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Two 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DBF7A-0630-3046-AB0B-AA90798E5CF5}"/>
              </a:ext>
            </a:extLst>
          </p:cNvPr>
          <p:cNvSpPr>
            <a:spLocks noGrp="1"/>
          </p:cNvSpPr>
          <p:nvPr>
            <p:ph type="ctrTitle" hasCustomPrompt="1"/>
          </p:nvPr>
        </p:nvSpPr>
        <p:spPr>
          <a:xfrm>
            <a:off x="420624" y="309832"/>
            <a:ext cx="5522976" cy="594360"/>
          </a:xfrm>
        </p:spPr>
        <p:txBody>
          <a:bodyPr anchor="t" anchorCtr="0">
            <a:no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007210F8-5BCD-D840-882A-065B74A9C8A6}"/>
              </a:ext>
            </a:extLst>
          </p:cNvPr>
          <p:cNvSpPr>
            <a:spLocks noGrp="1"/>
          </p:cNvSpPr>
          <p:nvPr>
            <p:ph type="subTitle" idx="1" hasCustomPrompt="1"/>
          </p:nvPr>
        </p:nvSpPr>
        <p:spPr>
          <a:xfrm>
            <a:off x="420623" y="2258568"/>
            <a:ext cx="3829159" cy="1243584"/>
          </a:xfrm>
        </p:spPr>
        <p:txBody>
          <a:bodyPr lIns="0" rIns="0" bIns="0">
            <a:noAutofit/>
          </a:bodyPr>
          <a:lstStyle>
            <a:lvl1pPr marL="0" indent="0" algn="l">
              <a:buNone/>
              <a:defRPr sz="16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Picture Placeholder 9">
            <a:extLst>
              <a:ext uri="{FF2B5EF4-FFF2-40B4-BE49-F238E27FC236}">
                <a16:creationId xmlns:a16="http://schemas.microsoft.com/office/drawing/2014/main" id="{717805F2-9FA4-B245-8814-533F3C76EC8E}"/>
              </a:ext>
            </a:extLst>
          </p:cNvPr>
          <p:cNvSpPr>
            <a:spLocks noGrp="1"/>
          </p:cNvSpPr>
          <p:nvPr>
            <p:ph type="pic" sz="quarter" idx="12"/>
          </p:nvPr>
        </p:nvSpPr>
        <p:spPr>
          <a:xfrm>
            <a:off x="6248400" y="384175"/>
            <a:ext cx="5529156" cy="2994144"/>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endParaRPr lang="en-US" dirty="0"/>
          </a:p>
        </p:txBody>
      </p:sp>
      <p:sp>
        <p:nvSpPr>
          <p:cNvPr id="6" name="Picture Placeholder 9">
            <a:extLst>
              <a:ext uri="{FF2B5EF4-FFF2-40B4-BE49-F238E27FC236}">
                <a16:creationId xmlns:a16="http://schemas.microsoft.com/office/drawing/2014/main" id="{1AB8FC45-90B8-5241-9128-09FE72CED12B}"/>
              </a:ext>
            </a:extLst>
          </p:cNvPr>
          <p:cNvSpPr>
            <a:spLocks noGrp="1"/>
          </p:cNvSpPr>
          <p:nvPr>
            <p:ph type="pic" sz="quarter" idx="13"/>
          </p:nvPr>
        </p:nvSpPr>
        <p:spPr>
          <a:xfrm>
            <a:off x="6248400" y="3597156"/>
            <a:ext cx="5529156" cy="2994144"/>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endParaRPr lang="en-US" dirty="0"/>
          </a:p>
        </p:txBody>
      </p:sp>
      <p:pic>
        <p:nvPicPr>
          <p:cNvPr id="8" name="Picture 7">
            <a:extLst>
              <a:ext uri="{FF2B5EF4-FFF2-40B4-BE49-F238E27FC236}">
                <a16:creationId xmlns:a16="http://schemas.microsoft.com/office/drawing/2014/main" id="{7CEAE169-81E8-A248-8AAC-7764DD962DC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7698" y="6104446"/>
            <a:ext cx="881063" cy="493204"/>
          </a:xfrm>
          <a:prstGeom prst="rect">
            <a:avLst/>
          </a:prstGeom>
        </p:spPr>
      </p:pic>
    </p:spTree>
    <p:extLst>
      <p:ext uri="{BB962C8B-B14F-4D97-AF65-F5344CB8AC3E}">
        <p14:creationId xmlns:p14="http://schemas.microsoft.com/office/powerpoint/2010/main" val="18146528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Headline or Quote with visual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5074921" cy="594360"/>
          </a:xfrm>
        </p:spPr>
        <p:txBody>
          <a:bodyPr anchor="t" anchorCtr="0"/>
          <a:lstStyle>
            <a:lvl1pPr>
              <a:lnSpc>
                <a:spcPct val="100000"/>
              </a:lnSpc>
              <a:defRPr>
                <a:solidFill>
                  <a:schemeClr val="bg1"/>
                </a:solidFill>
              </a:defRPr>
            </a:lvl1pPr>
          </a:lstStyle>
          <a:p>
            <a:r>
              <a:rPr lang="en-US" dirty="0"/>
              <a:t>Headline or Quote goes here. 3 lines preferred.</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dirty="0"/>
          </a:p>
        </p:txBody>
      </p:sp>
      <p:sp>
        <p:nvSpPr>
          <p:cNvPr id="6" name="Text Placeholder 5">
            <a:extLst>
              <a:ext uri="{FF2B5EF4-FFF2-40B4-BE49-F238E27FC236}">
                <a16:creationId xmlns:a16="http://schemas.microsoft.com/office/drawing/2014/main" id="{F1E7FD49-05EC-C04E-87AA-DAE7AFCD5D10}"/>
              </a:ext>
            </a:extLst>
          </p:cNvPr>
          <p:cNvSpPr>
            <a:spLocks noGrp="1"/>
          </p:cNvSpPr>
          <p:nvPr>
            <p:ph type="body" sz="quarter" idx="12" hasCustomPrompt="1"/>
          </p:nvPr>
        </p:nvSpPr>
        <p:spPr>
          <a:xfrm>
            <a:off x="411479" y="2324100"/>
            <a:ext cx="3048158" cy="761781"/>
          </a:xfrm>
        </p:spPr>
        <p:txBody>
          <a:bodyPr>
            <a:noAutofit/>
          </a:bodyPr>
          <a:lstStyle>
            <a:lvl1pPr marL="0" indent="0">
              <a:spcBef>
                <a:spcPts val="0"/>
              </a:spcBef>
              <a:buNone/>
              <a:defRPr sz="1600" b="0">
                <a:solidFill>
                  <a:schemeClr val="bg1"/>
                </a:solidFill>
              </a:defRPr>
            </a:lvl1pPr>
            <a:lvl2pPr marL="0" indent="0">
              <a:buNone/>
              <a:defRPr b="1">
                <a:solidFill>
                  <a:schemeClr val="accent1"/>
                </a:solidFill>
              </a:defRPr>
            </a:lvl2pPr>
            <a:lvl3pPr marL="342900" indent="0">
              <a:buNone/>
              <a:defRPr b="1">
                <a:solidFill>
                  <a:schemeClr val="accent1"/>
                </a:solidFill>
              </a:defRPr>
            </a:lvl3pPr>
            <a:lvl4pPr marL="688975" indent="0">
              <a:buNone/>
              <a:defRPr b="1">
                <a:solidFill>
                  <a:schemeClr val="accent1"/>
                </a:solidFill>
              </a:defRPr>
            </a:lvl4pPr>
            <a:lvl5pPr marL="1028700" indent="0">
              <a:buNone/>
              <a:defRPr b="1">
                <a:solidFill>
                  <a:schemeClr val="accent1"/>
                </a:solidFill>
              </a:defRPr>
            </a:lvl5pPr>
          </a:lstStyle>
          <a:p>
            <a:pPr lvl="0"/>
            <a:r>
              <a:rPr lang="en-US" dirty="0"/>
              <a:t>Headline or pull quote</a:t>
            </a:r>
          </a:p>
          <a:p>
            <a:pPr lvl="0"/>
            <a:r>
              <a:rPr lang="en-US" dirty="0"/>
              <a:t>Author attribution</a:t>
            </a:r>
          </a:p>
        </p:txBody>
      </p:sp>
      <p:pic>
        <p:nvPicPr>
          <p:cNvPr id="9" name="Picture 8">
            <a:extLst>
              <a:ext uri="{FF2B5EF4-FFF2-40B4-BE49-F238E27FC236}">
                <a16:creationId xmlns:a16="http://schemas.microsoft.com/office/drawing/2014/main" id="{93639A17-F7E3-484C-B5F3-C75350E8F4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0" y="436562"/>
            <a:ext cx="5434037" cy="6058951"/>
          </a:xfrm>
          <a:prstGeom prst="rect">
            <a:avLst/>
          </a:prstGeom>
        </p:spPr>
      </p:pic>
    </p:spTree>
    <p:extLst>
      <p:ext uri="{BB962C8B-B14F-4D97-AF65-F5344CB8AC3E}">
        <p14:creationId xmlns:p14="http://schemas.microsoft.com/office/powerpoint/2010/main" val="3070563043"/>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arge quote with content layou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09725A-F3D9-8D49-923D-D2FB2D166458}"/>
              </a:ext>
            </a:extLst>
          </p:cNvPr>
          <p:cNvSpPr/>
          <p:nvPr userDrawn="1"/>
        </p:nvSpPr>
        <p:spPr>
          <a:xfrm>
            <a:off x="0" y="6211888"/>
            <a:ext cx="12192000" cy="6461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50" b="1" i="0" dirty="0">
              <a:solidFill>
                <a:schemeClr val="bg1"/>
              </a:solidFill>
              <a:latin typeface="Sage Text" panose="02010503040201060103" pitchFamily="2" charset="77"/>
            </a:endParaRPr>
          </a:p>
        </p:txBody>
      </p:sp>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7551421" cy="594360"/>
          </a:xfrm>
        </p:spPr>
        <p:txBody>
          <a:bodyPr anchor="t" anchorCtr="0"/>
          <a:lstStyle>
            <a:lvl1pPr>
              <a:lnSpc>
                <a:spcPct val="100000"/>
              </a:lnSpc>
              <a:defRPr sz="6600">
                <a:solidFill>
                  <a:schemeClr val="tx1"/>
                </a:solidFill>
              </a:defRPr>
            </a:lvl1pPr>
          </a:lstStyle>
          <a:p>
            <a:r>
              <a:rPr lang="en-US" dirty="0"/>
              <a:t>“Tate </a:t>
            </a:r>
            <a:r>
              <a:rPr lang="en-US" dirty="0" err="1"/>
              <a:t>aute</a:t>
            </a:r>
            <a:r>
              <a:rPr lang="en-US" dirty="0"/>
              <a:t> </a:t>
            </a:r>
            <a:r>
              <a:rPr lang="en-US" dirty="0" err="1"/>
              <a:t>turept</a:t>
            </a:r>
            <a:r>
              <a:rPr lang="en-US" dirty="0"/>
              <a:t> </a:t>
            </a:r>
            <a:r>
              <a:rPr lang="en-US" dirty="0" err="1"/>
              <a:t>aliquist</a:t>
            </a:r>
            <a:r>
              <a:rPr lang="en-US" dirty="0"/>
              <a:t> qui </a:t>
            </a:r>
            <a:r>
              <a:rPr lang="en-US" dirty="0" err="1"/>
              <a:t>inct</a:t>
            </a:r>
            <a:r>
              <a:rPr lang="en-US" dirty="0"/>
              <a:t> volume.”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dirty="0"/>
          </a:p>
        </p:txBody>
      </p:sp>
      <p:pic>
        <p:nvPicPr>
          <p:cNvPr id="14" name="Picture 13">
            <a:extLst>
              <a:ext uri="{FF2B5EF4-FFF2-40B4-BE49-F238E27FC236}">
                <a16:creationId xmlns:a16="http://schemas.microsoft.com/office/drawing/2014/main" id="{C157FB6E-BA79-B84F-B034-AC5DAD8FA03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7698" y="6364150"/>
            <a:ext cx="597151" cy="334275"/>
          </a:xfrm>
          <a:prstGeom prst="rect">
            <a:avLst/>
          </a:prstGeom>
        </p:spPr>
      </p:pic>
      <p:sp>
        <p:nvSpPr>
          <p:cNvPr id="15" name="TextBox 14">
            <a:extLst>
              <a:ext uri="{FF2B5EF4-FFF2-40B4-BE49-F238E27FC236}">
                <a16:creationId xmlns:a16="http://schemas.microsoft.com/office/drawing/2014/main" id="{BECEBDC0-170D-3F46-B8E3-9F6FF73D657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dirty="0">
                <a:solidFill>
                  <a:srgbClr val="00D638"/>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
        <p:nvSpPr>
          <p:cNvPr id="6" name="Text Placeholder 5">
            <a:extLst>
              <a:ext uri="{FF2B5EF4-FFF2-40B4-BE49-F238E27FC236}">
                <a16:creationId xmlns:a16="http://schemas.microsoft.com/office/drawing/2014/main" id="{F1E7FD49-05EC-C04E-87AA-DAE7AFCD5D10}"/>
              </a:ext>
            </a:extLst>
          </p:cNvPr>
          <p:cNvSpPr>
            <a:spLocks noGrp="1"/>
          </p:cNvSpPr>
          <p:nvPr>
            <p:ph type="body" sz="quarter" idx="12" hasCustomPrompt="1"/>
          </p:nvPr>
        </p:nvSpPr>
        <p:spPr>
          <a:xfrm>
            <a:off x="411479" y="3534508"/>
            <a:ext cx="3048158" cy="761781"/>
          </a:xfrm>
        </p:spPr>
        <p:txBody>
          <a:bodyPr>
            <a:noAutofit/>
          </a:bodyPr>
          <a:lstStyle>
            <a:lvl1pPr marL="0" indent="0">
              <a:spcBef>
                <a:spcPts val="0"/>
              </a:spcBef>
              <a:buNone/>
              <a:defRPr sz="1600" b="0">
                <a:solidFill>
                  <a:schemeClr val="tx1"/>
                </a:solidFill>
              </a:defRPr>
            </a:lvl1pPr>
            <a:lvl2pPr marL="0" indent="0">
              <a:buNone/>
              <a:defRPr b="1">
                <a:solidFill>
                  <a:schemeClr val="accent1"/>
                </a:solidFill>
              </a:defRPr>
            </a:lvl2pPr>
            <a:lvl3pPr marL="342900" indent="0">
              <a:buNone/>
              <a:defRPr b="1">
                <a:solidFill>
                  <a:schemeClr val="accent1"/>
                </a:solidFill>
              </a:defRPr>
            </a:lvl3pPr>
            <a:lvl4pPr marL="688975" indent="0">
              <a:buNone/>
              <a:defRPr b="1">
                <a:solidFill>
                  <a:schemeClr val="accent1"/>
                </a:solidFill>
              </a:defRPr>
            </a:lvl4pPr>
            <a:lvl5pPr marL="1028700" indent="0">
              <a:buNone/>
              <a:defRPr b="1">
                <a:solidFill>
                  <a:schemeClr val="accent1"/>
                </a:solidFill>
              </a:defRPr>
            </a:lvl5pPr>
          </a:lstStyle>
          <a:p>
            <a:pPr lvl="0"/>
            <a:r>
              <a:rPr lang="en-US" dirty="0"/>
              <a:t>Headline or pull quote</a:t>
            </a:r>
          </a:p>
          <a:p>
            <a:pPr lvl="0"/>
            <a:r>
              <a:rPr lang="en-US" dirty="0"/>
              <a:t>Author attribution</a:t>
            </a:r>
          </a:p>
        </p:txBody>
      </p:sp>
      <p:sp>
        <p:nvSpPr>
          <p:cNvPr id="5" name="Text Placeholder 4">
            <a:extLst>
              <a:ext uri="{FF2B5EF4-FFF2-40B4-BE49-F238E27FC236}">
                <a16:creationId xmlns:a16="http://schemas.microsoft.com/office/drawing/2014/main" id="{91A11BC1-DB21-FF4C-AE86-BE5F574C7EF7}"/>
              </a:ext>
            </a:extLst>
          </p:cNvPr>
          <p:cNvSpPr>
            <a:spLocks noGrp="1"/>
          </p:cNvSpPr>
          <p:nvPr>
            <p:ph type="body" sz="quarter" idx="13" hasCustomPrompt="1"/>
          </p:nvPr>
        </p:nvSpPr>
        <p:spPr>
          <a:xfrm>
            <a:off x="9105900" y="499867"/>
            <a:ext cx="2667000" cy="5062733"/>
          </a:xfrm>
        </p:spPr>
        <p:txBody>
          <a:bodyPr/>
          <a:lstStyle>
            <a:lvl1pPr marL="0" indent="0">
              <a:buNone/>
              <a:defRPr lang="en-US" sz="2001" b="0" i="0" kern="1200" dirty="0" smtClean="0">
                <a:solidFill>
                  <a:schemeClr val="tx1"/>
                </a:solidFill>
                <a:latin typeface="Sage Text" panose="02010503040201060103" pitchFamily="2" charset="77"/>
                <a:ea typeface="+mn-ea"/>
                <a:cs typeface="+mn-cs"/>
              </a:defRPr>
            </a:lvl1pPr>
            <a:lvl2pPr marL="342900" indent="-342900">
              <a:defRPr lang="en-US" sz="2001" b="0" i="0" kern="1200" dirty="0" smtClean="0">
                <a:solidFill>
                  <a:schemeClr val="tx1"/>
                </a:solidFill>
                <a:latin typeface="Sage Text" panose="02010503040201060103" pitchFamily="2" charset="77"/>
                <a:ea typeface="+mn-ea"/>
                <a:cs typeface="+mn-cs"/>
              </a:defRPr>
            </a:lvl2pPr>
            <a:lvl3pPr marL="685800" indent="-342900">
              <a:defRPr lang="en-US" sz="1801" b="0" i="0" kern="1200" dirty="0" smtClean="0">
                <a:solidFill>
                  <a:schemeClr val="tx1"/>
                </a:solidFill>
                <a:latin typeface="Sage Text" panose="02010503040201060103" pitchFamily="2" charset="77"/>
                <a:ea typeface="+mn-ea"/>
                <a:cs typeface="+mn-cs"/>
              </a:defRPr>
            </a:lvl3pPr>
            <a:lvl4pPr marL="974725" indent="-285750">
              <a:defRPr lang="en-US" sz="1600" b="0" i="0" kern="1200" dirty="0" smtClean="0">
                <a:solidFill>
                  <a:schemeClr val="tx1"/>
                </a:solidFill>
                <a:latin typeface="Sage Text" panose="02010503040201060103" pitchFamily="2" charset="77"/>
                <a:ea typeface="+mn-ea"/>
                <a:cs typeface="+mn-cs"/>
              </a:defRPr>
            </a:lvl4pPr>
            <a:lvl5pPr marL="1314450" indent="-285750">
              <a:defRPr lang="en-US" sz="1400" b="0" i="0" kern="1200" dirty="0">
                <a:solidFill>
                  <a:schemeClr val="tx1"/>
                </a:solidFill>
                <a:latin typeface="Sage Text" panose="02010503040201060103" pitchFamily="2" charset="77"/>
                <a:ea typeface="+mn-ea"/>
                <a:cs typeface="+mn-cs"/>
              </a:defRPr>
            </a:lvl5pPr>
          </a:lstStyle>
          <a:p>
            <a:pPr marL="0" lvl="0" indent="0" algn="l" defTabSz="914400" rtl="0" eaLnBrk="1" latinLnBrk="0" hangingPunct="1">
              <a:lnSpc>
                <a:spcPct val="100000"/>
              </a:lnSpc>
              <a:spcBef>
                <a:spcPts val="1200"/>
              </a:spcBef>
              <a:spcAft>
                <a:spcPts val="600"/>
              </a:spcAft>
              <a:buFont typeface="Sage Text" panose="02010503040201060103" pitchFamily="50" charset="0"/>
              <a:buNone/>
            </a:pPr>
            <a:r>
              <a:rPr lang="en-US" dirty="0"/>
              <a:t>Click to edit master text styles</a:t>
            </a:r>
          </a:p>
          <a:p>
            <a:pPr marL="176213" lvl="1" indent="-176213" algn="l" defTabSz="914400" rtl="0" eaLnBrk="1" latinLnBrk="0" hangingPunct="1">
              <a:lnSpc>
                <a:spcPct val="100000"/>
              </a:lnSpc>
              <a:spcBef>
                <a:spcPts val="1200"/>
              </a:spcBef>
              <a:spcAft>
                <a:spcPts val="900"/>
              </a:spcAft>
              <a:buFont typeface="Sage Text" panose="02010503040201060103" pitchFamily="50" charset="0"/>
              <a:buChar char="•"/>
              <a:tabLst/>
            </a:pPr>
            <a:r>
              <a:rPr lang="en-US" dirty="0"/>
              <a:t>Second level</a:t>
            </a:r>
          </a:p>
          <a:p>
            <a:pPr marL="522288" lvl="2" indent="-179388" algn="l" defTabSz="914400" rtl="0" eaLnBrk="1" latinLnBrk="0" hangingPunct="1">
              <a:lnSpc>
                <a:spcPct val="100000"/>
              </a:lnSpc>
              <a:spcBef>
                <a:spcPts val="600"/>
              </a:spcBef>
              <a:buFont typeface="Sage Text" panose="02010503040201060103" pitchFamily="50" charset="0"/>
              <a:buChar char="•"/>
              <a:tabLst/>
            </a:pPr>
            <a:r>
              <a:rPr lang="en-US" dirty="0"/>
              <a:t>Third level</a:t>
            </a:r>
          </a:p>
          <a:p>
            <a:pPr marL="858838" lvl="3" indent="-169863" algn="l" defTabSz="914400" rtl="0" eaLnBrk="1" latinLnBrk="0" hangingPunct="1">
              <a:lnSpc>
                <a:spcPct val="100000"/>
              </a:lnSpc>
              <a:spcBef>
                <a:spcPts val="1200"/>
              </a:spcBef>
              <a:buFont typeface="Sage Text" panose="02010503040201060103" pitchFamily="50" charset="0"/>
              <a:buChar char="•"/>
              <a:tabLst/>
            </a:pPr>
            <a:r>
              <a:rPr lang="en-US" dirty="0"/>
              <a:t>Fourth level</a:t>
            </a:r>
          </a:p>
          <a:p>
            <a:pPr marL="1203325" lvl="4" indent="-174625" algn="l" defTabSz="914400" rtl="0" eaLnBrk="1" latinLnBrk="0" hangingPunct="1">
              <a:lnSpc>
                <a:spcPct val="100000"/>
              </a:lnSpc>
              <a:spcBef>
                <a:spcPts val="1200"/>
              </a:spcBef>
              <a:buFont typeface="Sage Text" panose="02010503040201060103" pitchFamily="50" charset="0"/>
              <a:buChar char="•"/>
              <a:tabLst/>
            </a:pPr>
            <a:r>
              <a:rPr lang="en-US" dirty="0"/>
              <a:t>Fifth level</a:t>
            </a:r>
          </a:p>
        </p:txBody>
      </p:sp>
    </p:spTree>
    <p:extLst>
      <p:ext uri="{BB962C8B-B14F-4D97-AF65-F5344CB8AC3E}">
        <p14:creationId xmlns:p14="http://schemas.microsoft.com/office/powerpoint/2010/main" val="483296209"/>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guide id="4" pos="5016" userDrawn="1">
          <p15:clr>
            <a:srgbClr val="FBAE40"/>
          </p15:clr>
        </p15:guide>
        <p15:guide id="5" orient="horz" pos="2064" userDrawn="1">
          <p15:clr>
            <a:srgbClr val="FBAE40"/>
          </p15:clr>
        </p15:guide>
        <p15:guide id="6" pos="573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Large quote + 2 photos (black)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7551421" cy="594360"/>
          </a:xfrm>
        </p:spPr>
        <p:txBody>
          <a:bodyPr anchor="t" anchorCtr="0"/>
          <a:lstStyle>
            <a:lvl1pPr>
              <a:lnSpc>
                <a:spcPct val="100000"/>
              </a:lnSpc>
              <a:defRPr sz="6600">
                <a:solidFill>
                  <a:schemeClr val="bg1"/>
                </a:solidFill>
              </a:defRPr>
            </a:lvl1pPr>
          </a:lstStyle>
          <a:p>
            <a:r>
              <a:rPr lang="en-US" dirty="0"/>
              <a:t>“Tate </a:t>
            </a:r>
            <a:r>
              <a:rPr lang="en-US" dirty="0" err="1"/>
              <a:t>aute</a:t>
            </a:r>
            <a:r>
              <a:rPr lang="en-US" dirty="0"/>
              <a:t> </a:t>
            </a:r>
            <a:r>
              <a:rPr lang="en-US" dirty="0" err="1"/>
              <a:t>turept</a:t>
            </a:r>
            <a:r>
              <a:rPr lang="en-US" dirty="0"/>
              <a:t> </a:t>
            </a:r>
            <a:r>
              <a:rPr lang="en-US" dirty="0" err="1"/>
              <a:t>aliquist</a:t>
            </a:r>
            <a:r>
              <a:rPr lang="en-US" dirty="0"/>
              <a:t> qui </a:t>
            </a:r>
            <a:r>
              <a:rPr lang="en-US" dirty="0" err="1"/>
              <a:t>inct</a:t>
            </a:r>
            <a:r>
              <a:rPr lang="en-US" dirty="0"/>
              <a:t> volume.”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dirty="0"/>
          </a:p>
        </p:txBody>
      </p:sp>
      <p:sp>
        <p:nvSpPr>
          <p:cNvPr id="6" name="Text Placeholder 5">
            <a:extLst>
              <a:ext uri="{FF2B5EF4-FFF2-40B4-BE49-F238E27FC236}">
                <a16:creationId xmlns:a16="http://schemas.microsoft.com/office/drawing/2014/main" id="{F1E7FD49-05EC-C04E-87AA-DAE7AFCD5D10}"/>
              </a:ext>
            </a:extLst>
          </p:cNvPr>
          <p:cNvSpPr>
            <a:spLocks noGrp="1"/>
          </p:cNvSpPr>
          <p:nvPr>
            <p:ph type="body" sz="quarter" idx="12" hasCustomPrompt="1"/>
          </p:nvPr>
        </p:nvSpPr>
        <p:spPr>
          <a:xfrm>
            <a:off x="411479" y="3534508"/>
            <a:ext cx="3048158" cy="761781"/>
          </a:xfrm>
        </p:spPr>
        <p:txBody>
          <a:bodyPr>
            <a:noAutofit/>
          </a:bodyPr>
          <a:lstStyle>
            <a:lvl1pPr marL="0" indent="0">
              <a:spcBef>
                <a:spcPts val="0"/>
              </a:spcBef>
              <a:buNone/>
              <a:defRPr sz="1600" b="0">
                <a:solidFill>
                  <a:schemeClr val="bg1"/>
                </a:solidFill>
              </a:defRPr>
            </a:lvl1pPr>
            <a:lvl2pPr marL="0" indent="0">
              <a:buNone/>
              <a:defRPr b="1">
                <a:solidFill>
                  <a:schemeClr val="accent1"/>
                </a:solidFill>
              </a:defRPr>
            </a:lvl2pPr>
            <a:lvl3pPr marL="342900" indent="0">
              <a:buNone/>
              <a:defRPr b="1">
                <a:solidFill>
                  <a:schemeClr val="accent1"/>
                </a:solidFill>
              </a:defRPr>
            </a:lvl3pPr>
            <a:lvl4pPr marL="688975" indent="0">
              <a:buNone/>
              <a:defRPr b="1">
                <a:solidFill>
                  <a:schemeClr val="accent1"/>
                </a:solidFill>
              </a:defRPr>
            </a:lvl4pPr>
            <a:lvl5pPr marL="1028700" indent="0">
              <a:buNone/>
              <a:defRPr b="1">
                <a:solidFill>
                  <a:schemeClr val="accent1"/>
                </a:solidFill>
              </a:defRPr>
            </a:lvl5pPr>
          </a:lstStyle>
          <a:p>
            <a:pPr lvl="0"/>
            <a:r>
              <a:rPr lang="en-US" dirty="0"/>
              <a:t>Headline or pull quote</a:t>
            </a:r>
          </a:p>
          <a:p>
            <a:pPr lvl="0"/>
            <a:r>
              <a:rPr lang="en-US" dirty="0"/>
              <a:t>Author attribution</a:t>
            </a:r>
          </a:p>
        </p:txBody>
      </p:sp>
      <p:sp>
        <p:nvSpPr>
          <p:cNvPr id="9" name="Picture Placeholder 9">
            <a:extLst>
              <a:ext uri="{FF2B5EF4-FFF2-40B4-BE49-F238E27FC236}">
                <a16:creationId xmlns:a16="http://schemas.microsoft.com/office/drawing/2014/main" id="{F572D0BD-54B0-6145-A69B-B0251CF5F8FF}"/>
              </a:ext>
            </a:extLst>
          </p:cNvPr>
          <p:cNvSpPr>
            <a:spLocks noGrp="1"/>
          </p:cNvSpPr>
          <p:nvPr>
            <p:ph type="pic" sz="quarter" idx="14"/>
          </p:nvPr>
        </p:nvSpPr>
        <p:spPr>
          <a:xfrm>
            <a:off x="9104193" y="384175"/>
            <a:ext cx="2668705" cy="3389172"/>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endParaRPr lang="en-US" dirty="0"/>
          </a:p>
        </p:txBody>
      </p:sp>
      <p:sp>
        <p:nvSpPr>
          <p:cNvPr id="10" name="Picture Placeholder 9">
            <a:extLst>
              <a:ext uri="{FF2B5EF4-FFF2-40B4-BE49-F238E27FC236}">
                <a16:creationId xmlns:a16="http://schemas.microsoft.com/office/drawing/2014/main" id="{BDDDB3EA-BDE4-984A-BEC7-AC77F1EAC9EE}"/>
              </a:ext>
            </a:extLst>
          </p:cNvPr>
          <p:cNvSpPr>
            <a:spLocks noGrp="1"/>
          </p:cNvSpPr>
          <p:nvPr>
            <p:ph type="pic" sz="quarter" idx="15"/>
          </p:nvPr>
        </p:nvSpPr>
        <p:spPr>
          <a:xfrm>
            <a:off x="9104193" y="3938286"/>
            <a:ext cx="2668705" cy="2273601"/>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endParaRPr lang="en-US" dirty="0"/>
          </a:p>
        </p:txBody>
      </p:sp>
    </p:spTree>
    <p:extLst>
      <p:ext uri="{BB962C8B-B14F-4D97-AF65-F5344CB8AC3E}">
        <p14:creationId xmlns:p14="http://schemas.microsoft.com/office/powerpoint/2010/main" val="2130806237"/>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guide id="4" pos="5016" userDrawn="1">
          <p15:clr>
            <a:srgbClr val="FBAE40"/>
          </p15:clr>
        </p15:guide>
        <p15:guide id="5" orient="horz" pos="2064" userDrawn="1">
          <p15:clr>
            <a:srgbClr val="FBAE40"/>
          </p15:clr>
        </p15:guide>
        <p15:guide id="6" pos="573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Large quote + 2 photos (white) layout">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0BC8E4C-9B58-E142-A749-439D02EAD1D9}"/>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dirty="0">
                <a:solidFill>
                  <a:schemeClr val="tx1"/>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7551421" cy="594360"/>
          </a:xfrm>
        </p:spPr>
        <p:txBody>
          <a:bodyPr anchor="t" anchorCtr="0"/>
          <a:lstStyle>
            <a:lvl1pPr>
              <a:lnSpc>
                <a:spcPct val="100000"/>
              </a:lnSpc>
              <a:defRPr sz="6600">
                <a:solidFill>
                  <a:schemeClr val="tx1"/>
                </a:solidFill>
              </a:defRPr>
            </a:lvl1pPr>
          </a:lstStyle>
          <a:p>
            <a:r>
              <a:rPr lang="en-US" dirty="0"/>
              <a:t>“Tate </a:t>
            </a:r>
            <a:r>
              <a:rPr lang="en-US" dirty="0" err="1"/>
              <a:t>aute</a:t>
            </a:r>
            <a:r>
              <a:rPr lang="en-US" dirty="0"/>
              <a:t> </a:t>
            </a:r>
            <a:r>
              <a:rPr lang="en-US" dirty="0" err="1"/>
              <a:t>turept</a:t>
            </a:r>
            <a:r>
              <a:rPr lang="en-US" dirty="0"/>
              <a:t> </a:t>
            </a:r>
            <a:r>
              <a:rPr lang="en-US" dirty="0" err="1"/>
              <a:t>aliquist</a:t>
            </a:r>
            <a:r>
              <a:rPr lang="en-US" dirty="0"/>
              <a:t> qui </a:t>
            </a:r>
            <a:r>
              <a:rPr lang="en-US" dirty="0" err="1"/>
              <a:t>inct</a:t>
            </a:r>
            <a:r>
              <a:rPr lang="en-US" dirty="0"/>
              <a:t> volume.”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lvl1pPr>
              <a:defRPr>
                <a:solidFill>
                  <a:schemeClr val="tx1"/>
                </a:solidFill>
              </a:defRPr>
            </a:lvl1pPr>
          </a:lstStyle>
          <a:p>
            <a:r>
              <a:rPr lang="en-US"/>
              <a:t>Page </a:t>
            </a:r>
            <a:fld id="{888928BD-9DD5-4B49-B597-3FD2BD4272DD}" type="slidenum">
              <a:rPr smtClean="0"/>
              <a:pPr/>
              <a:t>‹#›</a:t>
            </a:fld>
            <a:endParaRPr dirty="0"/>
          </a:p>
        </p:txBody>
      </p:sp>
      <p:sp>
        <p:nvSpPr>
          <p:cNvPr id="6" name="Text Placeholder 5">
            <a:extLst>
              <a:ext uri="{FF2B5EF4-FFF2-40B4-BE49-F238E27FC236}">
                <a16:creationId xmlns:a16="http://schemas.microsoft.com/office/drawing/2014/main" id="{F1E7FD49-05EC-C04E-87AA-DAE7AFCD5D10}"/>
              </a:ext>
            </a:extLst>
          </p:cNvPr>
          <p:cNvSpPr>
            <a:spLocks noGrp="1"/>
          </p:cNvSpPr>
          <p:nvPr>
            <p:ph type="body" sz="quarter" idx="12" hasCustomPrompt="1"/>
          </p:nvPr>
        </p:nvSpPr>
        <p:spPr>
          <a:xfrm>
            <a:off x="411479" y="3527977"/>
            <a:ext cx="3048158" cy="761781"/>
          </a:xfrm>
        </p:spPr>
        <p:txBody>
          <a:bodyPr>
            <a:noAutofit/>
          </a:bodyPr>
          <a:lstStyle>
            <a:lvl1pPr marL="0" indent="0">
              <a:spcBef>
                <a:spcPts val="0"/>
              </a:spcBef>
              <a:buNone/>
              <a:defRPr sz="1600" b="0">
                <a:solidFill>
                  <a:schemeClr val="tx1"/>
                </a:solidFill>
              </a:defRPr>
            </a:lvl1pPr>
            <a:lvl2pPr marL="0" indent="0">
              <a:buNone/>
              <a:defRPr b="1">
                <a:solidFill>
                  <a:schemeClr val="accent1"/>
                </a:solidFill>
              </a:defRPr>
            </a:lvl2pPr>
            <a:lvl3pPr marL="342900" indent="0">
              <a:buNone/>
              <a:defRPr b="1">
                <a:solidFill>
                  <a:schemeClr val="accent1"/>
                </a:solidFill>
              </a:defRPr>
            </a:lvl3pPr>
            <a:lvl4pPr marL="688975" indent="0">
              <a:buNone/>
              <a:defRPr b="1">
                <a:solidFill>
                  <a:schemeClr val="accent1"/>
                </a:solidFill>
              </a:defRPr>
            </a:lvl4pPr>
            <a:lvl5pPr marL="1028700" indent="0">
              <a:buNone/>
              <a:defRPr b="1">
                <a:solidFill>
                  <a:schemeClr val="accent1"/>
                </a:solidFill>
              </a:defRPr>
            </a:lvl5pPr>
          </a:lstStyle>
          <a:p>
            <a:pPr lvl="0"/>
            <a:r>
              <a:rPr lang="en-US" dirty="0"/>
              <a:t>Headline or pull quote</a:t>
            </a:r>
          </a:p>
          <a:p>
            <a:pPr lvl="0"/>
            <a:r>
              <a:rPr lang="en-US" dirty="0"/>
              <a:t>Author attribution</a:t>
            </a:r>
          </a:p>
        </p:txBody>
      </p:sp>
      <p:sp>
        <p:nvSpPr>
          <p:cNvPr id="9" name="Picture Placeholder 9">
            <a:extLst>
              <a:ext uri="{FF2B5EF4-FFF2-40B4-BE49-F238E27FC236}">
                <a16:creationId xmlns:a16="http://schemas.microsoft.com/office/drawing/2014/main" id="{F572D0BD-54B0-6145-A69B-B0251CF5F8FF}"/>
              </a:ext>
            </a:extLst>
          </p:cNvPr>
          <p:cNvSpPr>
            <a:spLocks noGrp="1"/>
          </p:cNvSpPr>
          <p:nvPr>
            <p:ph type="pic" sz="quarter" idx="14"/>
          </p:nvPr>
        </p:nvSpPr>
        <p:spPr>
          <a:xfrm>
            <a:off x="9104193" y="384175"/>
            <a:ext cx="2668705" cy="3389172"/>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endParaRPr lang="en-US" dirty="0"/>
          </a:p>
        </p:txBody>
      </p:sp>
      <p:sp>
        <p:nvSpPr>
          <p:cNvPr id="10" name="Picture Placeholder 9">
            <a:extLst>
              <a:ext uri="{FF2B5EF4-FFF2-40B4-BE49-F238E27FC236}">
                <a16:creationId xmlns:a16="http://schemas.microsoft.com/office/drawing/2014/main" id="{BDDDB3EA-BDE4-984A-BEC7-AC77F1EAC9EE}"/>
              </a:ext>
            </a:extLst>
          </p:cNvPr>
          <p:cNvSpPr>
            <a:spLocks noGrp="1"/>
          </p:cNvSpPr>
          <p:nvPr>
            <p:ph type="pic" sz="quarter" idx="15"/>
          </p:nvPr>
        </p:nvSpPr>
        <p:spPr>
          <a:xfrm>
            <a:off x="9104193" y="3938286"/>
            <a:ext cx="2668705" cy="2273601"/>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endParaRPr lang="en-US" dirty="0"/>
          </a:p>
        </p:txBody>
      </p:sp>
      <p:pic>
        <p:nvPicPr>
          <p:cNvPr id="12" name="Picture 11">
            <a:extLst>
              <a:ext uri="{FF2B5EF4-FFF2-40B4-BE49-F238E27FC236}">
                <a16:creationId xmlns:a16="http://schemas.microsoft.com/office/drawing/2014/main" id="{D6972559-DE4E-E743-9754-C9A4799799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9100" y="6364150"/>
            <a:ext cx="597151" cy="334275"/>
          </a:xfrm>
          <a:prstGeom prst="rect">
            <a:avLst/>
          </a:prstGeom>
        </p:spPr>
      </p:pic>
    </p:spTree>
    <p:extLst>
      <p:ext uri="{BB962C8B-B14F-4D97-AF65-F5344CB8AC3E}">
        <p14:creationId xmlns:p14="http://schemas.microsoft.com/office/powerpoint/2010/main" val="1269913438"/>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guide id="4" pos="5016" userDrawn="1">
          <p15:clr>
            <a:srgbClr val="FBAE40"/>
          </p15:clr>
        </p15:guide>
        <p15:guide id="5" orient="horz" pos="2064" userDrawn="1">
          <p15:clr>
            <a:srgbClr val="FBAE40"/>
          </p15:clr>
        </p15:guide>
        <p15:guide id="6" pos="573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with photo layou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80" y="301486"/>
            <a:ext cx="5112628" cy="594360"/>
          </a:xfrm>
        </p:spPr>
        <p:txBody>
          <a:bodyPr anchor="t" anchorCtr="0"/>
          <a:lstStyle>
            <a:lvl1pPr>
              <a:lnSpc>
                <a:spcPct val="100000"/>
              </a:lnSpc>
              <a:defRPr>
                <a:solidFill>
                  <a:schemeClr val="bg1"/>
                </a:solidFill>
              </a:defRPr>
            </a:lvl1pPr>
          </a:lstStyle>
          <a:p>
            <a:r>
              <a:rPr lang="en-US" dirty="0"/>
              <a:t>Headline or Quote goes here. 3 lines preferred.</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lvl1pPr>
              <a:defRPr>
                <a:solidFill>
                  <a:schemeClr val="tx2"/>
                </a:solidFill>
              </a:defRPr>
            </a:lvl1pPr>
          </a:lstStyle>
          <a:p>
            <a:r>
              <a:rPr lang="en-US"/>
              <a:t>Page </a:t>
            </a:r>
            <a:fld id="{888928BD-9DD5-4B49-B597-3FD2BD4272DD}" type="slidenum">
              <a:rPr smtClean="0"/>
              <a:pPr/>
              <a:t>‹#›</a:t>
            </a:fld>
            <a:endParaRPr dirty="0"/>
          </a:p>
        </p:txBody>
      </p:sp>
      <p:sp>
        <p:nvSpPr>
          <p:cNvPr id="9" name="Picture Placeholder 9">
            <a:extLst>
              <a:ext uri="{FF2B5EF4-FFF2-40B4-BE49-F238E27FC236}">
                <a16:creationId xmlns:a16="http://schemas.microsoft.com/office/drawing/2014/main" id="{FD3B73DE-1027-A345-8799-2CB21B752E4A}"/>
              </a:ext>
            </a:extLst>
          </p:cNvPr>
          <p:cNvSpPr>
            <a:spLocks noGrp="1"/>
          </p:cNvSpPr>
          <p:nvPr>
            <p:ph type="pic" sz="quarter" idx="13"/>
          </p:nvPr>
        </p:nvSpPr>
        <p:spPr>
          <a:xfrm>
            <a:off x="6254749" y="-8473"/>
            <a:ext cx="5953271" cy="6220361"/>
          </a:xfrm>
          <a:custGeom>
            <a:avLst/>
            <a:gdLst>
              <a:gd name="connsiteX0" fmla="*/ 0 w 8097830"/>
              <a:gd name="connsiteY0" fmla="*/ 1780875 h 8534400"/>
              <a:gd name="connsiteX1" fmla="*/ 1780875 w 8097830"/>
              <a:gd name="connsiteY1" fmla="*/ 0 h 8534400"/>
              <a:gd name="connsiteX2" fmla="*/ 6316955 w 8097830"/>
              <a:gd name="connsiteY2" fmla="*/ 0 h 8534400"/>
              <a:gd name="connsiteX3" fmla="*/ 8097830 w 8097830"/>
              <a:gd name="connsiteY3" fmla="*/ 1780875 h 8534400"/>
              <a:gd name="connsiteX4" fmla="*/ 8097830 w 8097830"/>
              <a:gd name="connsiteY4" fmla="*/ 6753525 h 8534400"/>
              <a:gd name="connsiteX5" fmla="*/ 6316955 w 8097830"/>
              <a:gd name="connsiteY5" fmla="*/ 8534400 h 8534400"/>
              <a:gd name="connsiteX6" fmla="*/ 1780875 w 8097830"/>
              <a:gd name="connsiteY6" fmla="*/ 8534400 h 8534400"/>
              <a:gd name="connsiteX7" fmla="*/ 0 w 8097830"/>
              <a:gd name="connsiteY7" fmla="*/ 6753525 h 8534400"/>
              <a:gd name="connsiteX8" fmla="*/ 0 w 8097830"/>
              <a:gd name="connsiteY8" fmla="*/ 1780875 h 8534400"/>
              <a:gd name="connsiteX0" fmla="*/ 0 w 8150271"/>
              <a:gd name="connsiteY0" fmla="*/ 1780875 h 8534400"/>
              <a:gd name="connsiteX1" fmla="*/ 1780875 w 8150271"/>
              <a:gd name="connsiteY1" fmla="*/ 0 h 8534400"/>
              <a:gd name="connsiteX2" fmla="*/ 6316955 w 8150271"/>
              <a:gd name="connsiteY2" fmla="*/ 0 h 8534400"/>
              <a:gd name="connsiteX3" fmla="*/ 7988300 w 8150271"/>
              <a:gd name="connsiteY3" fmla="*/ 1158339 h 8534400"/>
              <a:gd name="connsiteX4" fmla="*/ 8097830 w 8150271"/>
              <a:gd name="connsiteY4" fmla="*/ 1780875 h 8534400"/>
              <a:gd name="connsiteX5" fmla="*/ 8097830 w 8150271"/>
              <a:gd name="connsiteY5" fmla="*/ 6753525 h 8534400"/>
              <a:gd name="connsiteX6" fmla="*/ 6316955 w 8150271"/>
              <a:gd name="connsiteY6" fmla="*/ 8534400 h 8534400"/>
              <a:gd name="connsiteX7" fmla="*/ 1780875 w 8150271"/>
              <a:gd name="connsiteY7" fmla="*/ 8534400 h 8534400"/>
              <a:gd name="connsiteX8" fmla="*/ 0 w 8150271"/>
              <a:gd name="connsiteY8" fmla="*/ 6753525 h 8534400"/>
              <a:gd name="connsiteX9" fmla="*/ 0 w 8150271"/>
              <a:gd name="connsiteY9" fmla="*/ 1780875 h 8534400"/>
              <a:gd name="connsiteX0" fmla="*/ 0 w 8097830"/>
              <a:gd name="connsiteY0" fmla="*/ 1780875 h 8534400"/>
              <a:gd name="connsiteX1" fmla="*/ 1780875 w 8097830"/>
              <a:gd name="connsiteY1" fmla="*/ 0 h 8534400"/>
              <a:gd name="connsiteX2" fmla="*/ 6316955 w 8097830"/>
              <a:gd name="connsiteY2" fmla="*/ 0 h 8534400"/>
              <a:gd name="connsiteX3" fmla="*/ 5981700 w 8097830"/>
              <a:gd name="connsiteY3" fmla="*/ 1552039 h 8534400"/>
              <a:gd name="connsiteX4" fmla="*/ 8097830 w 8097830"/>
              <a:gd name="connsiteY4" fmla="*/ 1780875 h 8534400"/>
              <a:gd name="connsiteX5" fmla="*/ 8097830 w 8097830"/>
              <a:gd name="connsiteY5" fmla="*/ 6753525 h 8534400"/>
              <a:gd name="connsiteX6" fmla="*/ 6316955 w 8097830"/>
              <a:gd name="connsiteY6" fmla="*/ 8534400 h 8534400"/>
              <a:gd name="connsiteX7" fmla="*/ 1780875 w 8097830"/>
              <a:gd name="connsiteY7" fmla="*/ 8534400 h 8534400"/>
              <a:gd name="connsiteX8" fmla="*/ 0 w 8097830"/>
              <a:gd name="connsiteY8" fmla="*/ 6753525 h 8534400"/>
              <a:gd name="connsiteX9" fmla="*/ 0 w 8097830"/>
              <a:gd name="connsiteY9" fmla="*/ 1780875 h 8534400"/>
              <a:gd name="connsiteX0" fmla="*/ 0 w 8097830"/>
              <a:gd name="connsiteY0" fmla="*/ 1780875 h 8534400"/>
              <a:gd name="connsiteX1" fmla="*/ 279400 w 8097830"/>
              <a:gd name="connsiteY1" fmla="*/ 812264 h 8534400"/>
              <a:gd name="connsiteX2" fmla="*/ 1780875 w 8097830"/>
              <a:gd name="connsiteY2" fmla="*/ 0 h 8534400"/>
              <a:gd name="connsiteX3" fmla="*/ 6316955 w 8097830"/>
              <a:gd name="connsiteY3" fmla="*/ 0 h 8534400"/>
              <a:gd name="connsiteX4" fmla="*/ 5981700 w 8097830"/>
              <a:gd name="connsiteY4" fmla="*/ 1552039 h 8534400"/>
              <a:gd name="connsiteX5" fmla="*/ 8097830 w 8097830"/>
              <a:gd name="connsiteY5" fmla="*/ 1780875 h 8534400"/>
              <a:gd name="connsiteX6" fmla="*/ 8097830 w 8097830"/>
              <a:gd name="connsiteY6" fmla="*/ 6753525 h 8534400"/>
              <a:gd name="connsiteX7" fmla="*/ 6316955 w 8097830"/>
              <a:gd name="connsiteY7" fmla="*/ 8534400 h 8534400"/>
              <a:gd name="connsiteX8" fmla="*/ 1780875 w 8097830"/>
              <a:gd name="connsiteY8" fmla="*/ 8534400 h 8534400"/>
              <a:gd name="connsiteX9" fmla="*/ 0 w 8097830"/>
              <a:gd name="connsiteY9" fmla="*/ 6753525 h 8534400"/>
              <a:gd name="connsiteX10" fmla="*/ 0 w 8097830"/>
              <a:gd name="connsiteY10" fmla="*/ 1780875 h 8534400"/>
              <a:gd name="connsiteX0" fmla="*/ 0 w 8097830"/>
              <a:gd name="connsiteY0" fmla="*/ 1780875 h 8534400"/>
              <a:gd name="connsiteX1" fmla="*/ 279400 w 8097830"/>
              <a:gd name="connsiteY1" fmla="*/ 812264 h 8534400"/>
              <a:gd name="connsiteX2" fmla="*/ 1780875 w 8097830"/>
              <a:gd name="connsiteY2" fmla="*/ 0 h 8534400"/>
              <a:gd name="connsiteX3" fmla="*/ 6316955 w 8097830"/>
              <a:gd name="connsiteY3" fmla="*/ 0 h 8534400"/>
              <a:gd name="connsiteX4" fmla="*/ 5981700 w 8097830"/>
              <a:gd name="connsiteY4" fmla="*/ 1552039 h 8534400"/>
              <a:gd name="connsiteX5" fmla="*/ 8097830 w 8097830"/>
              <a:gd name="connsiteY5" fmla="*/ 1780875 h 8534400"/>
              <a:gd name="connsiteX6" fmla="*/ 8097830 w 8097830"/>
              <a:gd name="connsiteY6" fmla="*/ 6753525 h 8534400"/>
              <a:gd name="connsiteX7" fmla="*/ 6316955 w 8097830"/>
              <a:gd name="connsiteY7" fmla="*/ 8534400 h 8534400"/>
              <a:gd name="connsiteX8" fmla="*/ 1780875 w 8097830"/>
              <a:gd name="connsiteY8" fmla="*/ 8534400 h 8534400"/>
              <a:gd name="connsiteX9" fmla="*/ 0 w 8097830"/>
              <a:gd name="connsiteY9" fmla="*/ 6753525 h 8534400"/>
              <a:gd name="connsiteX10" fmla="*/ 0 w 8097830"/>
              <a:gd name="connsiteY10" fmla="*/ 1780875 h 8534400"/>
              <a:gd name="connsiteX0" fmla="*/ 18252 w 8116082"/>
              <a:gd name="connsiteY0" fmla="*/ 1780875 h 8534400"/>
              <a:gd name="connsiteX1" fmla="*/ 21427 w 8116082"/>
              <a:gd name="connsiteY1" fmla="*/ 1548864 h 8534400"/>
              <a:gd name="connsiteX2" fmla="*/ 297652 w 8116082"/>
              <a:gd name="connsiteY2" fmla="*/ 812264 h 8534400"/>
              <a:gd name="connsiteX3" fmla="*/ 1799127 w 8116082"/>
              <a:gd name="connsiteY3" fmla="*/ 0 h 8534400"/>
              <a:gd name="connsiteX4" fmla="*/ 6335207 w 8116082"/>
              <a:gd name="connsiteY4" fmla="*/ 0 h 8534400"/>
              <a:gd name="connsiteX5" fmla="*/ 5999952 w 8116082"/>
              <a:gd name="connsiteY5" fmla="*/ 1552039 h 8534400"/>
              <a:gd name="connsiteX6" fmla="*/ 8116082 w 8116082"/>
              <a:gd name="connsiteY6" fmla="*/ 1780875 h 8534400"/>
              <a:gd name="connsiteX7" fmla="*/ 8116082 w 8116082"/>
              <a:gd name="connsiteY7" fmla="*/ 6753525 h 8534400"/>
              <a:gd name="connsiteX8" fmla="*/ 6335207 w 8116082"/>
              <a:gd name="connsiteY8" fmla="*/ 8534400 h 8534400"/>
              <a:gd name="connsiteX9" fmla="*/ 1799127 w 8116082"/>
              <a:gd name="connsiteY9" fmla="*/ 8534400 h 8534400"/>
              <a:gd name="connsiteX10" fmla="*/ 18252 w 8116082"/>
              <a:gd name="connsiteY10" fmla="*/ 6753525 h 8534400"/>
              <a:gd name="connsiteX11" fmla="*/ 18252 w 8116082"/>
              <a:gd name="connsiteY11" fmla="*/ 1780875 h 8534400"/>
              <a:gd name="connsiteX0" fmla="*/ 14027 w 8111857"/>
              <a:gd name="connsiteY0" fmla="*/ 1780875 h 8534400"/>
              <a:gd name="connsiteX1" fmla="*/ 17202 w 8111857"/>
              <a:gd name="connsiteY1" fmla="*/ 1548864 h 8534400"/>
              <a:gd name="connsiteX2" fmla="*/ 293427 w 8111857"/>
              <a:gd name="connsiteY2" fmla="*/ 812264 h 8534400"/>
              <a:gd name="connsiteX3" fmla="*/ 1794902 w 8111857"/>
              <a:gd name="connsiteY3" fmla="*/ 0 h 8534400"/>
              <a:gd name="connsiteX4" fmla="*/ 6330982 w 8111857"/>
              <a:gd name="connsiteY4" fmla="*/ 0 h 8534400"/>
              <a:gd name="connsiteX5" fmla="*/ 5995727 w 8111857"/>
              <a:gd name="connsiteY5" fmla="*/ 1552039 h 8534400"/>
              <a:gd name="connsiteX6" fmla="*/ 8111857 w 8111857"/>
              <a:gd name="connsiteY6" fmla="*/ 1780875 h 8534400"/>
              <a:gd name="connsiteX7" fmla="*/ 8111857 w 8111857"/>
              <a:gd name="connsiteY7" fmla="*/ 6753525 h 8534400"/>
              <a:gd name="connsiteX8" fmla="*/ 6330982 w 8111857"/>
              <a:gd name="connsiteY8" fmla="*/ 8534400 h 8534400"/>
              <a:gd name="connsiteX9" fmla="*/ 1794902 w 8111857"/>
              <a:gd name="connsiteY9" fmla="*/ 8534400 h 8534400"/>
              <a:gd name="connsiteX10" fmla="*/ 14027 w 8111857"/>
              <a:gd name="connsiteY10" fmla="*/ 6753525 h 8534400"/>
              <a:gd name="connsiteX11" fmla="*/ 14027 w 8111857"/>
              <a:gd name="connsiteY11" fmla="*/ 1780875 h 8534400"/>
              <a:gd name="connsiteX0" fmla="*/ 14027 w 8111857"/>
              <a:gd name="connsiteY0" fmla="*/ 1795726 h 8549251"/>
              <a:gd name="connsiteX1" fmla="*/ 17202 w 8111857"/>
              <a:gd name="connsiteY1" fmla="*/ 1563715 h 8549251"/>
              <a:gd name="connsiteX2" fmla="*/ 293427 w 8111857"/>
              <a:gd name="connsiteY2" fmla="*/ 827115 h 8549251"/>
              <a:gd name="connsiteX3" fmla="*/ 6330982 w 8111857"/>
              <a:gd name="connsiteY3" fmla="*/ 14851 h 8549251"/>
              <a:gd name="connsiteX4" fmla="*/ 5995727 w 8111857"/>
              <a:gd name="connsiteY4" fmla="*/ 1566890 h 8549251"/>
              <a:gd name="connsiteX5" fmla="*/ 8111857 w 8111857"/>
              <a:gd name="connsiteY5" fmla="*/ 1795726 h 8549251"/>
              <a:gd name="connsiteX6" fmla="*/ 8111857 w 8111857"/>
              <a:gd name="connsiteY6" fmla="*/ 6768376 h 8549251"/>
              <a:gd name="connsiteX7" fmla="*/ 6330982 w 8111857"/>
              <a:gd name="connsiteY7" fmla="*/ 8549251 h 8549251"/>
              <a:gd name="connsiteX8" fmla="*/ 1794902 w 8111857"/>
              <a:gd name="connsiteY8" fmla="*/ 8549251 h 8549251"/>
              <a:gd name="connsiteX9" fmla="*/ 14027 w 8111857"/>
              <a:gd name="connsiteY9" fmla="*/ 6768376 h 8549251"/>
              <a:gd name="connsiteX10" fmla="*/ 14027 w 8111857"/>
              <a:gd name="connsiteY10" fmla="*/ 1795726 h 8549251"/>
              <a:gd name="connsiteX0" fmla="*/ 14027 w 8111857"/>
              <a:gd name="connsiteY0" fmla="*/ 1786760 h 8540285"/>
              <a:gd name="connsiteX1" fmla="*/ 17202 w 8111857"/>
              <a:gd name="connsiteY1" fmla="*/ 1554749 h 8540285"/>
              <a:gd name="connsiteX2" fmla="*/ 293427 w 8111857"/>
              <a:gd name="connsiteY2" fmla="*/ 818149 h 8540285"/>
              <a:gd name="connsiteX3" fmla="*/ 6330982 w 8111857"/>
              <a:gd name="connsiteY3" fmla="*/ 15029 h 8540285"/>
              <a:gd name="connsiteX4" fmla="*/ 5995727 w 8111857"/>
              <a:gd name="connsiteY4" fmla="*/ 1557924 h 8540285"/>
              <a:gd name="connsiteX5" fmla="*/ 8111857 w 8111857"/>
              <a:gd name="connsiteY5" fmla="*/ 1786760 h 8540285"/>
              <a:gd name="connsiteX6" fmla="*/ 8111857 w 8111857"/>
              <a:gd name="connsiteY6" fmla="*/ 6759410 h 8540285"/>
              <a:gd name="connsiteX7" fmla="*/ 6330982 w 8111857"/>
              <a:gd name="connsiteY7" fmla="*/ 8540285 h 8540285"/>
              <a:gd name="connsiteX8" fmla="*/ 1794902 w 8111857"/>
              <a:gd name="connsiteY8" fmla="*/ 8540285 h 8540285"/>
              <a:gd name="connsiteX9" fmla="*/ 14027 w 8111857"/>
              <a:gd name="connsiteY9" fmla="*/ 6759410 h 8540285"/>
              <a:gd name="connsiteX10" fmla="*/ 14027 w 8111857"/>
              <a:gd name="connsiteY10" fmla="*/ 1786760 h 8540285"/>
              <a:gd name="connsiteX0" fmla="*/ 14027 w 8111857"/>
              <a:gd name="connsiteY0" fmla="*/ 968611 h 7722136"/>
              <a:gd name="connsiteX1" fmla="*/ 17202 w 8111857"/>
              <a:gd name="connsiteY1" fmla="*/ 736600 h 7722136"/>
              <a:gd name="connsiteX2" fmla="*/ 293427 w 8111857"/>
              <a:gd name="connsiteY2" fmla="*/ 0 h 7722136"/>
              <a:gd name="connsiteX3" fmla="*/ 5995727 w 8111857"/>
              <a:gd name="connsiteY3" fmla="*/ 739775 h 7722136"/>
              <a:gd name="connsiteX4" fmla="*/ 8111857 w 8111857"/>
              <a:gd name="connsiteY4" fmla="*/ 968611 h 7722136"/>
              <a:gd name="connsiteX5" fmla="*/ 8111857 w 8111857"/>
              <a:gd name="connsiteY5" fmla="*/ 5941261 h 7722136"/>
              <a:gd name="connsiteX6" fmla="*/ 6330982 w 8111857"/>
              <a:gd name="connsiteY6" fmla="*/ 7722136 h 7722136"/>
              <a:gd name="connsiteX7" fmla="*/ 1794902 w 8111857"/>
              <a:gd name="connsiteY7" fmla="*/ 7722136 h 7722136"/>
              <a:gd name="connsiteX8" fmla="*/ 14027 w 8111857"/>
              <a:gd name="connsiteY8" fmla="*/ 5941261 h 7722136"/>
              <a:gd name="connsiteX9" fmla="*/ 14027 w 8111857"/>
              <a:gd name="connsiteY9" fmla="*/ 968611 h 7722136"/>
              <a:gd name="connsiteX0" fmla="*/ 7684 w 8105514"/>
              <a:gd name="connsiteY0" fmla="*/ 968611 h 7722136"/>
              <a:gd name="connsiteX1" fmla="*/ 20384 w 8105514"/>
              <a:gd name="connsiteY1" fmla="*/ 514350 h 7722136"/>
              <a:gd name="connsiteX2" fmla="*/ 287084 w 8105514"/>
              <a:gd name="connsiteY2" fmla="*/ 0 h 7722136"/>
              <a:gd name="connsiteX3" fmla="*/ 5989384 w 8105514"/>
              <a:gd name="connsiteY3" fmla="*/ 739775 h 7722136"/>
              <a:gd name="connsiteX4" fmla="*/ 8105514 w 8105514"/>
              <a:gd name="connsiteY4" fmla="*/ 968611 h 7722136"/>
              <a:gd name="connsiteX5" fmla="*/ 8105514 w 8105514"/>
              <a:gd name="connsiteY5" fmla="*/ 5941261 h 7722136"/>
              <a:gd name="connsiteX6" fmla="*/ 6324639 w 8105514"/>
              <a:gd name="connsiteY6" fmla="*/ 7722136 h 7722136"/>
              <a:gd name="connsiteX7" fmla="*/ 1788559 w 8105514"/>
              <a:gd name="connsiteY7" fmla="*/ 7722136 h 7722136"/>
              <a:gd name="connsiteX8" fmla="*/ 7684 w 8105514"/>
              <a:gd name="connsiteY8" fmla="*/ 5941261 h 7722136"/>
              <a:gd name="connsiteX9" fmla="*/ 7684 w 8105514"/>
              <a:gd name="connsiteY9" fmla="*/ 968611 h 7722136"/>
              <a:gd name="connsiteX0" fmla="*/ 7684 w 8105514"/>
              <a:gd name="connsiteY0" fmla="*/ 749536 h 7722136"/>
              <a:gd name="connsiteX1" fmla="*/ 20384 w 8105514"/>
              <a:gd name="connsiteY1" fmla="*/ 514350 h 7722136"/>
              <a:gd name="connsiteX2" fmla="*/ 287084 w 8105514"/>
              <a:gd name="connsiteY2" fmla="*/ 0 h 7722136"/>
              <a:gd name="connsiteX3" fmla="*/ 5989384 w 8105514"/>
              <a:gd name="connsiteY3" fmla="*/ 739775 h 7722136"/>
              <a:gd name="connsiteX4" fmla="*/ 8105514 w 8105514"/>
              <a:gd name="connsiteY4" fmla="*/ 968611 h 7722136"/>
              <a:gd name="connsiteX5" fmla="*/ 8105514 w 8105514"/>
              <a:gd name="connsiteY5" fmla="*/ 5941261 h 7722136"/>
              <a:gd name="connsiteX6" fmla="*/ 6324639 w 8105514"/>
              <a:gd name="connsiteY6" fmla="*/ 7722136 h 7722136"/>
              <a:gd name="connsiteX7" fmla="*/ 1788559 w 8105514"/>
              <a:gd name="connsiteY7" fmla="*/ 7722136 h 7722136"/>
              <a:gd name="connsiteX8" fmla="*/ 7684 w 8105514"/>
              <a:gd name="connsiteY8" fmla="*/ 5941261 h 7722136"/>
              <a:gd name="connsiteX9" fmla="*/ 7684 w 8105514"/>
              <a:gd name="connsiteY9" fmla="*/ 749536 h 7722136"/>
              <a:gd name="connsiteX0" fmla="*/ 236220 w 8334050"/>
              <a:gd name="connsiteY0" fmla="*/ 774564 h 7747164"/>
              <a:gd name="connsiteX1" fmla="*/ 515620 w 8334050"/>
              <a:gd name="connsiteY1" fmla="*/ 25028 h 7747164"/>
              <a:gd name="connsiteX2" fmla="*/ 6217920 w 8334050"/>
              <a:gd name="connsiteY2" fmla="*/ 764803 h 7747164"/>
              <a:gd name="connsiteX3" fmla="*/ 8334050 w 8334050"/>
              <a:gd name="connsiteY3" fmla="*/ 993639 h 7747164"/>
              <a:gd name="connsiteX4" fmla="*/ 8334050 w 8334050"/>
              <a:gd name="connsiteY4" fmla="*/ 5966289 h 7747164"/>
              <a:gd name="connsiteX5" fmla="*/ 6553175 w 8334050"/>
              <a:gd name="connsiteY5" fmla="*/ 7747164 h 7747164"/>
              <a:gd name="connsiteX6" fmla="*/ 2017095 w 8334050"/>
              <a:gd name="connsiteY6" fmla="*/ 7747164 h 7747164"/>
              <a:gd name="connsiteX7" fmla="*/ 236220 w 8334050"/>
              <a:gd name="connsiteY7" fmla="*/ 5966289 h 7747164"/>
              <a:gd name="connsiteX8" fmla="*/ 236220 w 8334050"/>
              <a:gd name="connsiteY8" fmla="*/ 774564 h 7747164"/>
              <a:gd name="connsiteX0" fmla="*/ 0 w 8097830"/>
              <a:gd name="connsiteY0" fmla="*/ 396179 h 7368779"/>
              <a:gd name="connsiteX1" fmla="*/ 5981700 w 8097830"/>
              <a:gd name="connsiteY1" fmla="*/ 386418 h 7368779"/>
              <a:gd name="connsiteX2" fmla="*/ 8097830 w 8097830"/>
              <a:gd name="connsiteY2" fmla="*/ 615254 h 7368779"/>
              <a:gd name="connsiteX3" fmla="*/ 8097830 w 8097830"/>
              <a:gd name="connsiteY3" fmla="*/ 5587904 h 7368779"/>
              <a:gd name="connsiteX4" fmla="*/ 6316955 w 8097830"/>
              <a:gd name="connsiteY4" fmla="*/ 7368779 h 7368779"/>
              <a:gd name="connsiteX5" fmla="*/ 1780875 w 8097830"/>
              <a:gd name="connsiteY5" fmla="*/ 7368779 h 7368779"/>
              <a:gd name="connsiteX6" fmla="*/ 0 w 8097830"/>
              <a:gd name="connsiteY6" fmla="*/ 5587904 h 7368779"/>
              <a:gd name="connsiteX7" fmla="*/ 0 w 8097830"/>
              <a:gd name="connsiteY7" fmla="*/ 396179 h 7368779"/>
              <a:gd name="connsiteX0" fmla="*/ 0 w 8097830"/>
              <a:gd name="connsiteY0" fmla="*/ 397045 h 7366470"/>
              <a:gd name="connsiteX1" fmla="*/ 5981700 w 8097830"/>
              <a:gd name="connsiteY1" fmla="*/ 384109 h 7366470"/>
              <a:gd name="connsiteX2" fmla="*/ 8097830 w 8097830"/>
              <a:gd name="connsiteY2" fmla="*/ 612945 h 7366470"/>
              <a:gd name="connsiteX3" fmla="*/ 8097830 w 8097830"/>
              <a:gd name="connsiteY3" fmla="*/ 5585595 h 7366470"/>
              <a:gd name="connsiteX4" fmla="*/ 6316955 w 8097830"/>
              <a:gd name="connsiteY4" fmla="*/ 7366470 h 7366470"/>
              <a:gd name="connsiteX5" fmla="*/ 1780875 w 8097830"/>
              <a:gd name="connsiteY5" fmla="*/ 7366470 h 7366470"/>
              <a:gd name="connsiteX6" fmla="*/ 0 w 8097830"/>
              <a:gd name="connsiteY6" fmla="*/ 5585595 h 7366470"/>
              <a:gd name="connsiteX7" fmla="*/ 0 w 8097830"/>
              <a:gd name="connsiteY7" fmla="*/ 397045 h 7366470"/>
              <a:gd name="connsiteX0" fmla="*/ 0 w 8097830"/>
              <a:gd name="connsiteY0" fmla="*/ 191935 h 7161360"/>
              <a:gd name="connsiteX1" fmla="*/ 5981700 w 8097830"/>
              <a:gd name="connsiteY1" fmla="*/ 178999 h 7161360"/>
              <a:gd name="connsiteX2" fmla="*/ 8097830 w 8097830"/>
              <a:gd name="connsiteY2" fmla="*/ 407835 h 7161360"/>
              <a:gd name="connsiteX3" fmla="*/ 8097830 w 8097830"/>
              <a:gd name="connsiteY3" fmla="*/ 5380485 h 7161360"/>
              <a:gd name="connsiteX4" fmla="*/ 6316955 w 8097830"/>
              <a:gd name="connsiteY4" fmla="*/ 7161360 h 7161360"/>
              <a:gd name="connsiteX5" fmla="*/ 1780875 w 8097830"/>
              <a:gd name="connsiteY5" fmla="*/ 7161360 h 7161360"/>
              <a:gd name="connsiteX6" fmla="*/ 0 w 8097830"/>
              <a:gd name="connsiteY6" fmla="*/ 5380485 h 7161360"/>
              <a:gd name="connsiteX7" fmla="*/ 0 w 8097830"/>
              <a:gd name="connsiteY7" fmla="*/ 191935 h 7161360"/>
              <a:gd name="connsiteX0" fmla="*/ 6350 w 8097830"/>
              <a:gd name="connsiteY0" fmla="*/ 182410 h 7161360"/>
              <a:gd name="connsiteX1" fmla="*/ 5981700 w 8097830"/>
              <a:gd name="connsiteY1" fmla="*/ 178999 h 7161360"/>
              <a:gd name="connsiteX2" fmla="*/ 8097830 w 8097830"/>
              <a:gd name="connsiteY2" fmla="*/ 407835 h 7161360"/>
              <a:gd name="connsiteX3" fmla="*/ 8097830 w 8097830"/>
              <a:gd name="connsiteY3" fmla="*/ 5380485 h 7161360"/>
              <a:gd name="connsiteX4" fmla="*/ 6316955 w 8097830"/>
              <a:gd name="connsiteY4" fmla="*/ 7161360 h 7161360"/>
              <a:gd name="connsiteX5" fmla="*/ 1780875 w 8097830"/>
              <a:gd name="connsiteY5" fmla="*/ 7161360 h 7161360"/>
              <a:gd name="connsiteX6" fmla="*/ 0 w 8097830"/>
              <a:gd name="connsiteY6" fmla="*/ 5380485 h 7161360"/>
              <a:gd name="connsiteX7" fmla="*/ 6350 w 8097830"/>
              <a:gd name="connsiteY7" fmla="*/ 182410 h 7161360"/>
              <a:gd name="connsiteX0" fmla="*/ 611 w 8098441"/>
              <a:gd name="connsiteY0" fmla="*/ 176060 h 7161360"/>
              <a:gd name="connsiteX1" fmla="*/ 5982311 w 8098441"/>
              <a:gd name="connsiteY1" fmla="*/ 178999 h 7161360"/>
              <a:gd name="connsiteX2" fmla="*/ 8098441 w 8098441"/>
              <a:gd name="connsiteY2" fmla="*/ 407835 h 7161360"/>
              <a:gd name="connsiteX3" fmla="*/ 8098441 w 8098441"/>
              <a:gd name="connsiteY3" fmla="*/ 5380485 h 7161360"/>
              <a:gd name="connsiteX4" fmla="*/ 6317566 w 8098441"/>
              <a:gd name="connsiteY4" fmla="*/ 7161360 h 7161360"/>
              <a:gd name="connsiteX5" fmla="*/ 1781486 w 8098441"/>
              <a:gd name="connsiteY5" fmla="*/ 7161360 h 7161360"/>
              <a:gd name="connsiteX6" fmla="*/ 611 w 8098441"/>
              <a:gd name="connsiteY6" fmla="*/ 5380485 h 7161360"/>
              <a:gd name="connsiteX7" fmla="*/ 611 w 8098441"/>
              <a:gd name="connsiteY7" fmla="*/ 176060 h 7161360"/>
              <a:gd name="connsiteX0" fmla="*/ 611 w 8098441"/>
              <a:gd name="connsiteY0" fmla="*/ 176060 h 7161360"/>
              <a:gd name="connsiteX1" fmla="*/ 5982311 w 8098441"/>
              <a:gd name="connsiteY1" fmla="*/ 178999 h 7161360"/>
              <a:gd name="connsiteX2" fmla="*/ 8098441 w 8098441"/>
              <a:gd name="connsiteY2" fmla="*/ 407835 h 7161360"/>
              <a:gd name="connsiteX3" fmla="*/ 8098441 w 8098441"/>
              <a:gd name="connsiteY3" fmla="*/ 5380485 h 7161360"/>
              <a:gd name="connsiteX4" fmla="*/ 5981016 w 8098441"/>
              <a:gd name="connsiteY4" fmla="*/ 7047060 h 7161360"/>
              <a:gd name="connsiteX5" fmla="*/ 1781486 w 8098441"/>
              <a:gd name="connsiteY5" fmla="*/ 7161360 h 7161360"/>
              <a:gd name="connsiteX6" fmla="*/ 611 w 8098441"/>
              <a:gd name="connsiteY6" fmla="*/ 5380485 h 7161360"/>
              <a:gd name="connsiteX7" fmla="*/ 611 w 8098441"/>
              <a:gd name="connsiteY7" fmla="*/ 176060 h 7161360"/>
              <a:gd name="connsiteX0" fmla="*/ 611 w 8098441"/>
              <a:gd name="connsiteY0" fmla="*/ 176060 h 7047060"/>
              <a:gd name="connsiteX1" fmla="*/ 5982311 w 8098441"/>
              <a:gd name="connsiteY1" fmla="*/ 178999 h 7047060"/>
              <a:gd name="connsiteX2" fmla="*/ 8098441 w 8098441"/>
              <a:gd name="connsiteY2" fmla="*/ 407835 h 7047060"/>
              <a:gd name="connsiteX3" fmla="*/ 8098441 w 8098441"/>
              <a:gd name="connsiteY3" fmla="*/ 5380485 h 7047060"/>
              <a:gd name="connsiteX4" fmla="*/ 5981016 w 8098441"/>
              <a:gd name="connsiteY4" fmla="*/ 7047060 h 7047060"/>
              <a:gd name="connsiteX5" fmla="*/ 1133786 w 8098441"/>
              <a:gd name="connsiteY5" fmla="*/ 7015310 h 7047060"/>
              <a:gd name="connsiteX6" fmla="*/ 611 w 8098441"/>
              <a:gd name="connsiteY6" fmla="*/ 5380485 h 7047060"/>
              <a:gd name="connsiteX7" fmla="*/ 611 w 8098441"/>
              <a:gd name="connsiteY7" fmla="*/ 176060 h 7047060"/>
              <a:gd name="connsiteX0" fmla="*/ 611 w 8098441"/>
              <a:gd name="connsiteY0" fmla="*/ 176060 h 7047060"/>
              <a:gd name="connsiteX1" fmla="*/ 5982311 w 8098441"/>
              <a:gd name="connsiteY1" fmla="*/ 178999 h 7047060"/>
              <a:gd name="connsiteX2" fmla="*/ 8098441 w 8098441"/>
              <a:gd name="connsiteY2" fmla="*/ 407835 h 7047060"/>
              <a:gd name="connsiteX3" fmla="*/ 8098441 w 8098441"/>
              <a:gd name="connsiteY3" fmla="*/ 5380485 h 7047060"/>
              <a:gd name="connsiteX4" fmla="*/ 5981016 w 8098441"/>
              <a:gd name="connsiteY4" fmla="*/ 7047060 h 7047060"/>
              <a:gd name="connsiteX5" fmla="*/ 1133786 w 8098441"/>
              <a:gd name="connsiteY5" fmla="*/ 7015310 h 7047060"/>
              <a:gd name="connsiteX6" fmla="*/ 611 w 8098441"/>
              <a:gd name="connsiteY6" fmla="*/ 5380485 h 7047060"/>
              <a:gd name="connsiteX7" fmla="*/ 611 w 8098441"/>
              <a:gd name="connsiteY7" fmla="*/ 176060 h 7047060"/>
              <a:gd name="connsiteX0" fmla="*/ 593 w 8098423"/>
              <a:gd name="connsiteY0" fmla="*/ 176060 h 7047060"/>
              <a:gd name="connsiteX1" fmla="*/ 5982293 w 8098423"/>
              <a:gd name="connsiteY1" fmla="*/ 178999 h 7047060"/>
              <a:gd name="connsiteX2" fmla="*/ 8098423 w 8098423"/>
              <a:gd name="connsiteY2" fmla="*/ 407835 h 7047060"/>
              <a:gd name="connsiteX3" fmla="*/ 8098423 w 8098423"/>
              <a:gd name="connsiteY3" fmla="*/ 5380485 h 7047060"/>
              <a:gd name="connsiteX4" fmla="*/ 5980998 w 8098423"/>
              <a:gd name="connsiteY4" fmla="*/ 7047060 h 7047060"/>
              <a:gd name="connsiteX5" fmla="*/ 1133768 w 8098423"/>
              <a:gd name="connsiteY5" fmla="*/ 7015310 h 7047060"/>
              <a:gd name="connsiteX6" fmla="*/ 593 w 8098423"/>
              <a:gd name="connsiteY6" fmla="*/ 5380485 h 7047060"/>
              <a:gd name="connsiteX7" fmla="*/ 593 w 8098423"/>
              <a:gd name="connsiteY7" fmla="*/ 176060 h 7047060"/>
              <a:gd name="connsiteX0" fmla="*/ 989 w 8098819"/>
              <a:gd name="connsiteY0" fmla="*/ 176060 h 7047060"/>
              <a:gd name="connsiteX1" fmla="*/ 5982689 w 8098819"/>
              <a:gd name="connsiteY1" fmla="*/ 178999 h 7047060"/>
              <a:gd name="connsiteX2" fmla="*/ 8098819 w 8098819"/>
              <a:gd name="connsiteY2" fmla="*/ 407835 h 7047060"/>
              <a:gd name="connsiteX3" fmla="*/ 8098819 w 8098819"/>
              <a:gd name="connsiteY3" fmla="*/ 5380485 h 7047060"/>
              <a:gd name="connsiteX4" fmla="*/ 5981394 w 8098819"/>
              <a:gd name="connsiteY4" fmla="*/ 7047060 h 7047060"/>
              <a:gd name="connsiteX5" fmla="*/ 1134164 w 8098819"/>
              <a:gd name="connsiteY5" fmla="*/ 7015310 h 7047060"/>
              <a:gd name="connsiteX6" fmla="*/ 989 w 8098819"/>
              <a:gd name="connsiteY6" fmla="*/ 5380485 h 7047060"/>
              <a:gd name="connsiteX7" fmla="*/ 989 w 8098819"/>
              <a:gd name="connsiteY7" fmla="*/ 176060 h 7047060"/>
              <a:gd name="connsiteX0" fmla="*/ 980 w 8098810"/>
              <a:gd name="connsiteY0" fmla="*/ 176060 h 7047060"/>
              <a:gd name="connsiteX1" fmla="*/ 5982680 w 8098810"/>
              <a:gd name="connsiteY1" fmla="*/ 178999 h 7047060"/>
              <a:gd name="connsiteX2" fmla="*/ 8098810 w 8098810"/>
              <a:gd name="connsiteY2" fmla="*/ 407835 h 7047060"/>
              <a:gd name="connsiteX3" fmla="*/ 8098810 w 8098810"/>
              <a:gd name="connsiteY3" fmla="*/ 5380485 h 7047060"/>
              <a:gd name="connsiteX4" fmla="*/ 5981385 w 8098810"/>
              <a:gd name="connsiteY4" fmla="*/ 7047060 h 7047060"/>
              <a:gd name="connsiteX5" fmla="*/ 1134155 w 8098810"/>
              <a:gd name="connsiteY5" fmla="*/ 7015310 h 7047060"/>
              <a:gd name="connsiteX6" fmla="*/ 980 w 8098810"/>
              <a:gd name="connsiteY6" fmla="*/ 5380485 h 7047060"/>
              <a:gd name="connsiteX7" fmla="*/ 980 w 8098810"/>
              <a:gd name="connsiteY7" fmla="*/ 176060 h 7047060"/>
              <a:gd name="connsiteX0" fmla="*/ 1113 w 8098943"/>
              <a:gd name="connsiteY0" fmla="*/ 176060 h 7047060"/>
              <a:gd name="connsiteX1" fmla="*/ 5982813 w 8098943"/>
              <a:gd name="connsiteY1" fmla="*/ 178999 h 7047060"/>
              <a:gd name="connsiteX2" fmla="*/ 8098943 w 8098943"/>
              <a:gd name="connsiteY2" fmla="*/ 407835 h 7047060"/>
              <a:gd name="connsiteX3" fmla="*/ 8098943 w 8098943"/>
              <a:gd name="connsiteY3" fmla="*/ 5380485 h 7047060"/>
              <a:gd name="connsiteX4" fmla="*/ 5981518 w 8098943"/>
              <a:gd name="connsiteY4" fmla="*/ 7047060 h 7047060"/>
              <a:gd name="connsiteX5" fmla="*/ 1134288 w 8098943"/>
              <a:gd name="connsiteY5" fmla="*/ 7015310 h 7047060"/>
              <a:gd name="connsiteX6" fmla="*/ 1113 w 8098943"/>
              <a:gd name="connsiteY6" fmla="*/ 5380485 h 7047060"/>
              <a:gd name="connsiteX7" fmla="*/ 1113 w 8098943"/>
              <a:gd name="connsiteY7" fmla="*/ 176060 h 7047060"/>
              <a:gd name="connsiteX0" fmla="*/ 6145 w 8103975"/>
              <a:gd name="connsiteY0" fmla="*/ 176060 h 7047060"/>
              <a:gd name="connsiteX1" fmla="*/ 5987845 w 8103975"/>
              <a:gd name="connsiteY1" fmla="*/ 178999 h 7047060"/>
              <a:gd name="connsiteX2" fmla="*/ 8103975 w 8103975"/>
              <a:gd name="connsiteY2" fmla="*/ 407835 h 7047060"/>
              <a:gd name="connsiteX3" fmla="*/ 8103975 w 8103975"/>
              <a:gd name="connsiteY3" fmla="*/ 5380485 h 7047060"/>
              <a:gd name="connsiteX4" fmla="*/ 5986550 w 8103975"/>
              <a:gd name="connsiteY4" fmla="*/ 7047060 h 7047060"/>
              <a:gd name="connsiteX5" fmla="*/ 1139320 w 8103975"/>
              <a:gd name="connsiteY5" fmla="*/ 7015310 h 7047060"/>
              <a:gd name="connsiteX6" fmla="*/ 6145 w 8103975"/>
              <a:gd name="connsiteY6" fmla="*/ 5380485 h 7047060"/>
              <a:gd name="connsiteX7" fmla="*/ 6145 w 8103975"/>
              <a:gd name="connsiteY7" fmla="*/ 176060 h 7047060"/>
              <a:gd name="connsiteX0" fmla="*/ 6145 w 8103975"/>
              <a:gd name="connsiteY0" fmla="*/ 176060 h 7047060"/>
              <a:gd name="connsiteX1" fmla="*/ 5987845 w 8103975"/>
              <a:gd name="connsiteY1" fmla="*/ 178999 h 7047060"/>
              <a:gd name="connsiteX2" fmla="*/ 8103975 w 8103975"/>
              <a:gd name="connsiteY2" fmla="*/ 407835 h 7047060"/>
              <a:gd name="connsiteX3" fmla="*/ 8103975 w 8103975"/>
              <a:gd name="connsiteY3" fmla="*/ 5380485 h 7047060"/>
              <a:gd name="connsiteX4" fmla="*/ 5986550 w 8103975"/>
              <a:gd name="connsiteY4" fmla="*/ 7047060 h 7047060"/>
              <a:gd name="connsiteX5" fmla="*/ 1139320 w 8103975"/>
              <a:gd name="connsiteY5" fmla="*/ 7015310 h 7047060"/>
              <a:gd name="connsiteX6" fmla="*/ 6145 w 8103975"/>
              <a:gd name="connsiteY6" fmla="*/ 5380485 h 7047060"/>
              <a:gd name="connsiteX7" fmla="*/ 6145 w 8103975"/>
              <a:gd name="connsiteY7" fmla="*/ 176060 h 704706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86280 h 7025530"/>
              <a:gd name="connsiteX1" fmla="*/ 5984670 w 8103975"/>
              <a:gd name="connsiteY1" fmla="*/ 151119 h 7025530"/>
              <a:gd name="connsiteX2" fmla="*/ 8103975 w 8103975"/>
              <a:gd name="connsiteY2" fmla="*/ 418055 h 7025530"/>
              <a:gd name="connsiteX3" fmla="*/ 8103975 w 8103975"/>
              <a:gd name="connsiteY3" fmla="*/ 5390705 h 7025530"/>
              <a:gd name="connsiteX4" fmla="*/ 5983375 w 8103975"/>
              <a:gd name="connsiteY4" fmla="*/ 7025530 h 7025530"/>
              <a:gd name="connsiteX5" fmla="*/ 1139320 w 8103975"/>
              <a:gd name="connsiteY5" fmla="*/ 7025530 h 7025530"/>
              <a:gd name="connsiteX6" fmla="*/ 6145 w 8103975"/>
              <a:gd name="connsiteY6" fmla="*/ 5390705 h 7025530"/>
              <a:gd name="connsiteX7" fmla="*/ 6145 w 8103975"/>
              <a:gd name="connsiteY7" fmla="*/ 186280 h 7025530"/>
              <a:gd name="connsiteX0" fmla="*/ 6145 w 8103975"/>
              <a:gd name="connsiteY0" fmla="*/ 134828 h 6974078"/>
              <a:gd name="connsiteX1" fmla="*/ 5984670 w 8103975"/>
              <a:gd name="connsiteY1" fmla="*/ 99667 h 6974078"/>
              <a:gd name="connsiteX2" fmla="*/ 8103975 w 8103975"/>
              <a:gd name="connsiteY2" fmla="*/ 366603 h 6974078"/>
              <a:gd name="connsiteX3" fmla="*/ 8103975 w 8103975"/>
              <a:gd name="connsiteY3" fmla="*/ 5339253 h 6974078"/>
              <a:gd name="connsiteX4" fmla="*/ 5983375 w 8103975"/>
              <a:gd name="connsiteY4" fmla="*/ 6974078 h 6974078"/>
              <a:gd name="connsiteX5" fmla="*/ 1139320 w 8103975"/>
              <a:gd name="connsiteY5" fmla="*/ 6974078 h 6974078"/>
              <a:gd name="connsiteX6" fmla="*/ 6145 w 8103975"/>
              <a:gd name="connsiteY6" fmla="*/ 5339253 h 6974078"/>
              <a:gd name="connsiteX7" fmla="*/ 6145 w 8103975"/>
              <a:gd name="connsiteY7" fmla="*/ 134828 h 6974078"/>
              <a:gd name="connsiteX0" fmla="*/ 6145 w 8103975"/>
              <a:gd name="connsiteY0" fmla="*/ 35161 h 6874411"/>
              <a:gd name="connsiteX1" fmla="*/ 5984670 w 8103975"/>
              <a:gd name="connsiteY1" fmla="*/ 0 h 6874411"/>
              <a:gd name="connsiteX2" fmla="*/ 8103975 w 8103975"/>
              <a:gd name="connsiteY2" fmla="*/ 5239586 h 6874411"/>
              <a:gd name="connsiteX3" fmla="*/ 5983375 w 8103975"/>
              <a:gd name="connsiteY3" fmla="*/ 6874411 h 6874411"/>
              <a:gd name="connsiteX4" fmla="*/ 1139320 w 8103975"/>
              <a:gd name="connsiteY4" fmla="*/ 6874411 h 6874411"/>
              <a:gd name="connsiteX5" fmla="*/ 6145 w 8103975"/>
              <a:gd name="connsiteY5" fmla="*/ 5239586 h 6874411"/>
              <a:gd name="connsiteX6" fmla="*/ 6145 w 8103975"/>
              <a:gd name="connsiteY6" fmla="*/ 35161 h 6874411"/>
              <a:gd name="connsiteX0" fmla="*/ 6145 w 6662323"/>
              <a:gd name="connsiteY0" fmla="*/ 35161 h 6874411"/>
              <a:gd name="connsiteX1" fmla="*/ 5984670 w 6662323"/>
              <a:gd name="connsiteY1" fmla="*/ 0 h 6874411"/>
              <a:gd name="connsiteX2" fmla="*/ 5983375 w 6662323"/>
              <a:gd name="connsiteY2" fmla="*/ 6874411 h 6874411"/>
              <a:gd name="connsiteX3" fmla="*/ 1139320 w 6662323"/>
              <a:gd name="connsiteY3" fmla="*/ 6874411 h 6874411"/>
              <a:gd name="connsiteX4" fmla="*/ 6145 w 6662323"/>
              <a:gd name="connsiteY4" fmla="*/ 5239586 h 6874411"/>
              <a:gd name="connsiteX5" fmla="*/ 6145 w 6662323"/>
              <a:gd name="connsiteY5" fmla="*/ 35161 h 6874411"/>
              <a:gd name="connsiteX0" fmla="*/ 6145 w 6429576"/>
              <a:gd name="connsiteY0" fmla="*/ 35161 h 6874411"/>
              <a:gd name="connsiteX1" fmla="*/ 5984670 w 6429576"/>
              <a:gd name="connsiteY1" fmla="*/ 0 h 6874411"/>
              <a:gd name="connsiteX2" fmla="*/ 5983375 w 6429576"/>
              <a:gd name="connsiteY2" fmla="*/ 6874411 h 6874411"/>
              <a:gd name="connsiteX3" fmla="*/ 1139320 w 6429576"/>
              <a:gd name="connsiteY3" fmla="*/ 6874411 h 6874411"/>
              <a:gd name="connsiteX4" fmla="*/ 6145 w 6429576"/>
              <a:gd name="connsiteY4" fmla="*/ 5239586 h 6874411"/>
              <a:gd name="connsiteX5" fmla="*/ 6145 w 6429576"/>
              <a:gd name="connsiteY5" fmla="*/ 35161 h 6874411"/>
              <a:gd name="connsiteX0" fmla="*/ 6145 w 5991227"/>
              <a:gd name="connsiteY0" fmla="*/ 35161 h 6874411"/>
              <a:gd name="connsiteX1" fmla="*/ 5984670 w 5991227"/>
              <a:gd name="connsiteY1" fmla="*/ 0 h 6874411"/>
              <a:gd name="connsiteX2" fmla="*/ 5983375 w 5991227"/>
              <a:gd name="connsiteY2" fmla="*/ 6874411 h 6874411"/>
              <a:gd name="connsiteX3" fmla="*/ 1139320 w 5991227"/>
              <a:gd name="connsiteY3" fmla="*/ 6874411 h 6874411"/>
              <a:gd name="connsiteX4" fmla="*/ 6145 w 5991227"/>
              <a:gd name="connsiteY4" fmla="*/ 5239586 h 6874411"/>
              <a:gd name="connsiteX5" fmla="*/ 6145 w 5991227"/>
              <a:gd name="connsiteY5" fmla="*/ 35161 h 6874411"/>
              <a:gd name="connsiteX0" fmla="*/ 82310 w 6070567"/>
              <a:gd name="connsiteY0" fmla="*/ 6586 h 6874411"/>
              <a:gd name="connsiteX1" fmla="*/ 6064010 w 6070567"/>
              <a:gd name="connsiteY1" fmla="*/ 0 h 6874411"/>
              <a:gd name="connsiteX2" fmla="*/ 6062715 w 6070567"/>
              <a:gd name="connsiteY2" fmla="*/ 6874411 h 6874411"/>
              <a:gd name="connsiteX3" fmla="*/ 1218660 w 6070567"/>
              <a:gd name="connsiteY3" fmla="*/ 6874411 h 6874411"/>
              <a:gd name="connsiteX4" fmla="*/ 85485 w 6070567"/>
              <a:gd name="connsiteY4" fmla="*/ 5239586 h 6874411"/>
              <a:gd name="connsiteX5" fmla="*/ 82310 w 6070567"/>
              <a:gd name="connsiteY5" fmla="*/ 6586 h 6874411"/>
              <a:gd name="connsiteX0" fmla="*/ 39225 w 6100507"/>
              <a:gd name="connsiteY0" fmla="*/ 181211 h 6874411"/>
              <a:gd name="connsiteX1" fmla="*/ 6093950 w 6100507"/>
              <a:gd name="connsiteY1" fmla="*/ 0 h 6874411"/>
              <a:gd name="connsiteX2" fmla="*/ 6092655 w 6100507"/>
              <a:gd name="connsiteY2" fmla="*/ 6874411 h 6874411"/>
              <a:gd name="connsiteX3" fmla="*/ 1248600 w 6100507"/>
              <a:gd name="connsiteY3" fmla="*/ 6874411 h 6874411"/>
              <a:gd name="connsiteX4" fmla="*/ 115425 w 6100507"/>
              <a:gd name="connsiteY4" fmla="*/ 5239586 h 6874411"/>
              <a:gd name="connsiteX5" fmla="*/ 39225 w 6100507"/>
              <a:gd name="connsiteY5" fmla="*/ 181211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5628 w 5993885"/>
              <a:gd name="connsiteY0" fmla="*/ 6586 h 6874411"/>
              <a:gd name="connsiteX1" fmla="*/ 5987328 w 5993885"/>
              <a:gd name="connsiteY1" fmla="*/ 0 h 6874411"/>
              <a:gd name="connsiteX2" fmla="*/ 5986033 w 5993885"/>
              <a:gd name="connsiteY2" fmla="*/ 6874411 h 6874411"/>
              <a:gd name="connsiteX3" fmla="*/ 1141978 w 5993885"/>
              <a:gd name="connsiteY3" fmla="*/ 6874411 h 6874411"/>
              <a:gd name="connsiteX4" fmla="*/ 8803 w 5993885"/>
              <a:gd name="connsiteY4" fmla="*/ 5239586 h 6874411"/>
              <a:gd name="connsiteX5" fmla="*/ 5628 w 5993885"/>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137659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137659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369434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369434 w 5989566"/>
              <a:gd name="connsiteY3" fmla="*/ 6874411 h 6874411"/>
              <a:gd name="connsiteX4" fmla="*/ 4484 w 5989566"/>
              <a:gd name="connsiteY4" fmla="*/ 5239586 h 6874411"/>
              <a:gd name="connsiteX5" fmla="*/ 1309 w 5989566"/>
              <a:gd name="connsiteY5" fmla="*/ 6586 h 6874411"/>
              <a:gd name="connsiteX0" fmla="*/ 19849 w 6008106"/>
              <a:gd name="connsiteY0" fmla="*/ 6586 h 6995509"/>
              <a:gd name="connsiteX1" fmla="*/ 6001549 w 6008106"/>
              <a:gd name="connsiteY1" fmla="*/ 0 h 6995509"/>
              <a:gd name="connsiteX2" fmla="*/ 6000254 w 6008106"/>
              <a:gd name="connsiteY2" fmla="*/ 6874411 h 6995509"/>
              <a:gd name="connsiteX3" fmla="*/ 1387974 w 6008106"/>
              <a:gd name="connsiteY3" fmla="*/ 6874411 h 6995509"/>
              <a:gd name="connsiteX4" fmla="*/ 799 w 6008106"/>
              <a:gd name="connsiteY4" fmla="*/ 5239586 h 6995509"/>
              <a:gd name="connsiteX5" fmla="*/ 19849 w 6008106"/>
              <a:gd name="connsiteY5" fmla="*/ 6586 h 6995509"/>
              <a:gd name="connsiteX0" fmla="*/ 19849 w 6008106"/>
              <a:gd name="connsiteY0" fmla="*/ 6586 h 6874411"/>
              <a:gd name="connsiteX1" fmla="*/ 6001549 w 6008106"/>
              <a:gd name="connsiteY1" fmla="*/ 0 h 6874411"/>
              <a:gd name="connsiteX2" fmla="*/ 6000254 w 6008106"/>
              <a:gd name="connsiteY2" fmla="*/ 6874411 h 6874411"/>
              <a:gd name="connsiteX3" fmla="*/ 1387974 w 6008106"/>
              <a:gd name="connsiteY3" fmla="*/ 6874411 h 6874411"/>
              <a:gd name="connsiteX4" fmla="*/ 799 w 6008106"/>
              <a:gd name="connsiteY4" fmla="*/ 5239586 h 6874411"/>
              <a:gd name="connsiteX5" fmla="*/ 19849 w 6008106"/>
              <a:gd name="connsiteY5" fmla="*/ 6586 h 6874411"/>
              <a:gd name="connsiteX0" fmla="*/ 19849 w 6008106"/>
              <a:gd name="connsiteY0" fmla="*/ 6586 h 6874411"/>
              <a:gd name="connsiteX1" fmla="*/ 6001549 w 6008106"/>
              <a:gd name="connsiteY1" fmla="*/ 0 h 6874411"/>
              <a:gd name="connsiteX2" fmla="*/ 6000254 w 6008106"/>
              <a:gd name="connsiteY2" fmla="*/ 6874411 h 6874411"/>
              <a:gd name="connsiteX3" fmla="*/ 1387974 w 6008106"/>
              <a:gd name="connsiteY3" fmla="*/ 6874411 h 6874411"/>
              <a:gd name="connsiteX4" fmla="*/ 799 w 6008106"/>
              <a:gd name="connsiteY4" fmla="*/ 5239586 h 6874411"/>
              <a:gd name="connsiteX5" fmla="*/ 19849 w 6008106"/>
              <a:gd name="connsiteY5" fmla="*/ 6586 h 6874411"/>
              <a:gd name="connsiteX0" fmla="*/ 19849 w 6008106"/>
              <a:gd name="connsiteY0" fmla="*/ 6586 h 6874447"/>
              <a:gd name="connsiteX1" fmla="*/ 6001549 w 6008106"/>
              <a:gd name="connsiteY1" fmla="*/ 0 h 6874447"/>
              <a:gd name="connsiteX2" fmla="*/ 6000254 w 6008106"/>
              <a:gd name="connsiteY2" fmla="*/ 6874411 h 6874447"/>
              <a:gd name="connsiteX3" fmla="*/ 1387974 w 6008106"/>
              <a:gd name="connsiteY3" fmla="*/ 6874411 h 6874447"/>
              <a:gd name="connsiteX4" fmla="*/ 799 w 6008106"/>
              <a:gd name="connsiteY4" fmla="*/ 5239586 h 6874447"/>
              <a:gd name="connsiteX5" fmla="*/ 19849 w 6008106"/>
              <a:gd name="connsiteY5" fmla="*/ 6586 h 6874447"/>
              <a:gd name="connsiteX0" fmla="*/ 21445 w 6009702"/>
              <a:gd name="connsiteY0" fmla="*/ 6586 h 6874477"/>
              <a:gd name="connsiteX1" fmla="*/ 6003145 w 6009702"/>
              <a:gd name="connsiteY1" fmla="*/ 0 h 6874477"/>
              <a:gd name="connsiteX2" fmla="*/ 6001850 w 6009702"/>
              <a:gd name="connsiteY2" fmla="*/ 6874411 h 6874477"/>
              <a:gd name="connsiteX3" fmla="*/ 1389570 w 6009702"/>
              <a:gd name="connsiteY3" fmla="*/ 6874411 h 6874477"/>
              <a:gd name="connsiteX4" fmla="*/ 2395 w 6009702"/>
              <a:gd name="connsiteY4" fmla="*/ 5239586 h 6874477"/>
              <a:gd name="connsiteX5" fmla="*/ 21445 w 6009702"/>
              <a:gd name="connsiteY5" fmla="*/ 6586 h 6874477"/>
              <a:gd name="connsiteX0" fmla="*/ 21685 w 6009942"/>
              <a:gd name="connsiteY0" fmla="*/ 6586 h 6874411"/>
              <a:gd name="connsiteX1" fmla="*/ 6003385 w 6009942"/>
              <a:gd name="connsiteY1" fmla="*/ 0 h 6874411"/>
              <a:gd name="connsiteX2" fmla="*/ 6002090 w 6009942"/>
              <a:gd name="connsiteY2" fmla="*/ 6874411 h 6874411"/>
              <a:gd name="connsiteX3" fmla="*/ 1389810 w 6009942"/>
              <a:gd name="connsiteY3" fmla="*/ 6874411 h 6874411"/>
              <a:gd name="connsiteX4" fmla="*/ 2635 w 6009942"/>
              <a:gd name="connsiteY4" fmla="*/ 5239586 h 6874411"/>
              <a:gd name="connsiteX5" fmla="*/ 21685 w 6009942"/>
              <a:gd name="connsiteY5" fmla="*/ 6586 h 6874411"/>
              <a:gd name="connsiteX0" fmla="*/ 1308 w 6011790"/>
              <a:gd name="connsiteY0" fmla="*/ 660636 h 6874411"/>
              <a:gd name="connsiteX1" fmla="*/ 6005233 w 6011790"/>
              <a:gd name="connsiteY1" fmla="*/ 0 h 6874411"/>
              <a:gd name="connsiteX2" fmla="*/ 6003938 w 6011790"/>
              <a:gd name="connsiteY2" fmla="*/ 6874411 h 6874411"/>
              <a:gd name="connsiteX3" fmla="*/ 1391658 w 6011790"/>
              <a:gd name="connsiteY3" fmla="*/ 6874411 h 6874411"/>
              <a:gd name="connsiteX4" fmla="*/ 4483 w 6011790"/>
              <a:gd name="connsiteY4" fmla="*/ 5239586 h 6874411"/>
              <a:gd name="connsiteX5" fmla="*/ 1308 w 6011790"/>
              <a:gd name="connsiteY5" fmla="*/ 660636 h 6874411"/>
              <a:gd name="connsiteX0" fmla="*/ 1308 w 6010421"/>
              <a:gd name="connsiteY0" fmla="*/ 9761 h 6223536"/>
              <a:gd name="connsiteX1" fmla="*/ 6002058 w 6010421"/>
              <a:gd name="connsiteY1" fmla="*/ 0 h 6223536"/>
              <a:gd name="connsiteX2" fmla="*/ 6003938 w 6010421"/>
              <a:gd name="connsiteY2" fmla="*/ 6223536 h 6223536"/>
              <a:gd name="connsiteX3" fmla="*/ 1391658 w 6010421"/>
              <a:gd name="connsiteY3" fmla="*/ 6223536 h 6223536"/>
              <a:gd name="connsiteX4" fmla="*/ 4483 w 6010421"/>
              <a:gd name="connsiteY4" fmla="*/ 4588711 h 6223536"/>
              <a:gd name="connsiteX5" fmla="*/ 1308 w 6010421"/>
              <a:gd name="connsiteY5" fmla="*/ 9761 h 6223536"/>
              <a:gd name="connsiteX0" fmla="*/ 1308 w 6005272"/>
              <a:gd name="connsiteY0" fmla="*/ 6586 h 6220361"/>
              <a:gd name="connsiteX1" fmla="*/ 5944908 w 6005272"/>
              <a:gd name="connsiteY1" fmla="*/ 0 h 6220361"/>
              <a:gd name="connsiteX2" fmla="*/ 6003938 w 6005272"/>
              <a:gd name="connsiteY2" fmla="*/ 6220361 h 6220361"/>
              <a:gd name="connsiteX3" fmla="*/ 1391658 w 6005272"/>
              <a:gd name="connsiteY3" fmla="*/ 6220361 h 6220361"/>
              <a:gd name="connsiteX4" fmla="*/ 4483 w 6005272"/>
              <a:gd name="connsiteY4" fmla="*/ 4585536 h 6220361"/>
              <a:gd name="connsiteX5" fmla="*/ 1308 w 6005272"/>
              <a:gd name="connsiteY5" fmla="*/ 6586 h 6220361"/>
              <a:gd name="connsiteX0" fmla="*/ 1308 w 5953271"/>
              <a:gd name="connsiteY0" fmla="*/ 6586 h 6220361"/>
              <a:gd name="connsiteX1" fmla="*/ 5944908 w 5953271"/>
              <a:gd name="connsiteY1" fmla="*/ 0 h 6220361"/>
              <a:gd name="connsiteX2" fmla="*/ 5946788 w 5953271"/>
              <a:gd name="connsiteY2" fmla="*/ 6217186 h 6220361"/>
              <a:gd name="connsiteX3" fmla="*/ 1391658 w 5953271"/>
              <a:gd name="connsiteY3" fmla="*/ 6220361 h 6220361"/>
              <a:gd name="connsiteX4" fmla="*/ 4483 w 5953271"/>
              <a:gd name="connsiteY4" fmla="*/ 4585536 h 6220361"/>
              <a:gd name="connsiteX5" fmla="*/ 1308 w 5953271"/>
              <a:gd name="connsiteY5" fmla="*/ 6586 h 622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271" h="6220361">
                <a:moveTo>
                  <a:pt x="1308" y="6586"/>
                </a:moveTo>
                <a:lnTo>
                  <a:pt x="5944908" y="0"/>
                </a:lnTo>
                <a:cubicBezTo>
                  <a:pt x="5952972" y="2835940"/>
                  <a:pt x="5957933" y="3109916"/>
                  <a:pt x="5946788" y="6217186"/>
                </a:cubicBezTo>
                <a:lnTo>
                  <a:pt x="1391658" y="6220361"/>
                </a:lnTo>
                <a:cubicBezTo>
                  <a:pt x="1177495" y="6218923"/>
                  <a:pt x="-62771" y="5961948"/>
                  <a:pt x="4483" y="4585536"/>
                </a:cubicBezTo>
                <a:cubicBezTo>
                  <a:pt x="-759" y="3390099"/>
                  <a:pt x="-809" y="1739278"/>
                  <a:pt x="1308" y="6586"/>
                </a:cubicBezTo>
                <a:close/>
              </a:path>
            </a:pathLst>
          </a:custGeom>
          <a:solidFill>
            <a:srgbClr val="CCCCCC">
              <a:alpha val="72170"/>
            </a:srgbClr>
          </a:solidFill>
        </p:spPr>
        <p:txBody>
          <a:bodyPr vert="horz" lIns="0" tIns="45720" rIns="0" bIns="0" rtlCol="0" anchor="ctr" anchorCtr="0">
            <a:noAutofit/>
          </a:bodyPr>
          <a:lstStyle>
            <a:lvl1pPr marL="0" indent="0" algn="ctr">
              <a:buNone/>
              <a:defRPr lang="en-US" sz="1801" dirty="0">
                <a:solidFill>
                  <a:schemeClr val="tx1"/>
                </a:solidFill>
              </a:defRPr>
            </a:lvl1pPr>
          </a:lstStyle>
          <a:p>
            <a:pPr lvl="0" algn="ctr"/>
            <a:r>
              <a:rPr lang="en-US"/>
              <a:t>Click icon to add picture</a:t>
            </a:r>
            <a:endParaRPr lang="en-US" dirty="0"/>
          </a:p>
        </p:txBody>
      </p:sp>
      <p:sp>
        <p:nvSpPr>
          <p:cNvPr id="10" name="Text Placeholder 5">
            <a:extLst>
              <a:ext uri="{FF2B5EF4-FFF2-40B4-BE49-F238E27FC236}">
                <a16:creationId xmlns:a16="http://schemas.microsoft.com/office/drawing/2014/main" id="{9D81B052-4991-E64B-9474-81AF4093EDD8}"/>
              </a:ext>
            </a:extLst>
          </p:cNvPr>
          <p:cNvSpPr>
            <a:spLocks noGrp="1"/>
          </p:cNvSpPr>
          <p:nvPr>
            <p:ph type="body" sz="quarter" idx="12" hasCustomPrompt="1"/>
          </p:nvPr>
        </p:nvSpPr>
        <p:spPr>
          <a:xfrm>
            <a:off x="411479" y="2339926"/>
            <a:ext cx="3048158" cy="761781"/>
          </a:xfrm>
        </p:spPr>
        <p:txBody>
          <a:bodyPr>
            <a:noAutofit/>
          </a:bodyPr>
          <a:lstStyle>
            <a:lvl1pPr marL="0" indent="0">
              <a:spcBef>
                <a:spcPts val="0"/>
              </a:spcBef>
              <a:buNone/>
              <a:defRPr sz="1600" b="0">
                <a:solidFill>
                  <a:schemeClr val="bg1"/>
                </a:solidFill>
              </a:defRPr>
            </a:lvl1pPr>
            <a:lvl2pPr marL="0" indent="0">
              <a:buNone/>
              <a:defRPr b="1">
                <a:solidFill>
                  <a:schemeClr val="accent1"/>
                </a:solidFill>
              </a:defRPr>
            </a:lvl2pPr>
            <a:lvl3pPr marL="342900" indent="0">
              <a:buNone/>
              <a:defRPr b="1">
                <a:solidFill>
                  <a:schemeClr val="accent1"/>
                </a:solidFill>
              </a:defRPr>
            </a:lvl3pPr>
            <a:lvl4pPr marL="688975" indent="0">
              <a:buNone/>
              <a:defRPr b="1">
                <a:solidFill>
                  <a:schemeClr val="accent1"/>
                </a:solidFill>
              </a:defRPr>
            </a:lvl4pPr>
            <a:lvl5pPr marL="1028700" indent="0">
              <a:buNone/>
              <a:defRPr b="1">
                <a:solidFill>
                  <a:schemeClr val="accent1"/>
                </a:solidFill>
              </a:defRPr>
            </a:lvl5pPr>
          </a:lstStyle>
          <a:p>
            <a:pPr lvl="0"/>
            <a:r>
              <a:rPr lang="en-US" dirty="0"/>
              <a:t>Headline or pull quote</a:t>
            </a:r>
          </a:p>
          <a:p>
            <a:pPr lvl="0"/>
            <a:r>
              <a:rPr lang="en-US" dirty="0"/>
              <a:t>Author attribution</a:t>
            </a:r>
          </a:p>
        </p:txBody>
      </p:sp>
    </p:spTree>
    <p:extLst>
      <p:ext uri="{BB962C8B-B14F-4D97-AF65-F5344CB8AC3E}">
        <p14:creationId xmlns:p14="http://schemas.microsoft.com/office/powerpoint/2010/main" val="2031603738"/>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Quote with photo layout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80" y="301486"/>
            <a:ext cx="5112628" cy="594360"/>
          </a:xfrm>
        </p:spPr>
        <p:txBody>
          <a:bodyPr anchor="t" anchorCtr="0"/>
          <a:lstStyle>
            <a:lvl1pPr>
              <a:lnSpc>
                <a:spcPct val="100000"/>
              </a:lnSpc>
              <a:defRPr>
                <a:solidFill>
                  <a:schemeClr val="tx1"/>
                </a:solidFill>
              </a:defRPr>
            </a:lvl1pPr>
          </a:lstStyle>
          <a:p>
            <a:r>
              <a:rPr lang="en-US" dirty="0"/>
              <a:t>Headline or Quote goes here. 3 lines preferred.</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lvl1pPr>
              <a:defRPr>
                <a:solidFill>
                  <a:schemeClr val="tx1"/>
                </a:solidFill>
              </a:defRPr>
            </a:lvl1pPr>
          </a:lstStyle>
          <a:p>
            <a:r>
              <a:rPr lang="en-US"/>
              <a:t>Page </a:t>
            </a:r>
            <a:fld id="{888928BD-9DD5-4B49-B597-3FD2BD4272DD}" type="slidenum">
              <a:rPr smtClean="0"/>
              <a:pPr/>
              <a:t>‹#›</a:t>
            </a:fld>
            <a:endParaRPr dirty="0"/>
          </a:p>
        </p:txBody>
      </p:sp>
      <p:sp>
        <p:nvSpPr>
          <p:cNvPr id="15" name="TextBox 14">
            <a:extLst>
              <a:ext uri="{FF2B5EF4-FFF2-40B4-BE49-F238E27FC236}">
                <a16:creationId xmlns:a16="http://schemas.microsoft.com/office/drawing/2014/main" id="{BECEBDC0-170D-3F46-B8E3-9F6FF73D657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dirty="0">
                <a:solidFill>
                  <a:schemeClr val="tx1"/>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
        <p:nvSpPr>
          <p:cNvPr id="9" name="Picture Placeholder 9">
            <a:extLst>
              <a:ext uri="{FF2B5EF4-FFF2-40B4-BE49-F238E27FC236}">
                <a16:creationId xmlns:a16="http://schemas.microsoft.com/office/drawing/2014/main" id="{FD3B73DE-1027-A345-8799-2CB21B752E4A}"/>
              </a:ext>
            </a:extLst>
          </p:cNvPr>
          <p:cNvSpPr>
            <a:spLocks noGrp="1"/>
          </p:cNvSpPr>
          <p:nvPr>
            <p:ph type="pic" sz="quarter" idx="13"/>
          </p:nvPr>
        </p:nvSpPr>
        <p:spPr>
          <a:xfrm>
            <a:off x="6254749" y="-8473"/>
            <a:ext cx="5953271" cy="6220361"/>
          </a:xfrm>
          <a:custGeom>
            <a:avLst/>
            <a:gdLst>
              <a:gd name="connsiteX0" fmla="*/ 0 w 8097830"/>
              <a:gd name="connsiteY0" fmla="*/ 1780875 h 8534400"/>
              <a:gd name="connsiteX1" fmla="*/ 1780875 w 8097830"/>
              <a:gd name="connsiteY1" fmla="*/ 0 h 8534400"/>
              <a:gd name="connsiteX2" fmla="*/ 6316955 w 8097830"/>
              <a:gd name="connsiteY2" fmla="*/ 0 h 8534400"/>
              <a:gd name="connsiteX3" fmla="*/ 8097830 w 8097830"/>
              <a:gd name="connsiteY3" fmla="*/ 1780875 h 8534400"/>
              <a:gd name="connsiteX4" fmla="*/ 8097830 w 8097830"/>
              <a:gd name="connsiteY4" fmla="*/ 6753525 h 8534400"/>
              <a:gd name="connsiteX5" fmla="*/ 6316955 w 8097830"/>
              <a:gd name="connsiteY5" fmla="*/ 8534400 h 8534400"/>
              <a:gd name="connsiteX6" fmla="*/ 1780875 w 8097830"/>
              <a:gd name="connsiteY6" fmla="*/ 8534400 h 8534400"/>
              <a:gd name="connsiteX7" fmla="*/ 0 w 8097830"/>
              <a:gd name="connsiteY7" fmla="*/ 6753525 h 8534400"/>
              <a:gd name="connsiteX8" fmla="*/ 0 w 8097830"/>
              <a:gd name="connsiteY8" fmla="*/ 1780875 h 8534400"/>
              <a:gd name="connsiteX0" fmla="*/ 0 w 8150271"/>
              <a:gd name="connsiteY0" fmla="*/ 1780875 h 8534400"/>
              <a:gd name="connsiteX1" fmla="*/ 1780875 w 8150271"/>
              <a:gd name="connsiteY1" fmla="*/ 0 h 8534400"/>
              <a:gd name="connsiteX2" fmla="*/ 6316955 w 8150271"/>
              <a:gd name="connsiteY2" fmla="*/ 0 h 8534400"/>
              <a:gd name="connsiteX3" fmla="*/ 7988300 w 8150271"/>
              <a:gd name="connsiteY3" fmla="*/ 1158339 h 8534400"/>
              <a:gd name="connsiteX4" fmla="*/ 8097830 w 8150271"/>
              <a:gd name="connsiteY4" fmla="*/ 1780875 h 8534400"/>
              <a:gd name="connsiteX5" fmla="*/ 8097830 w 8150271"/>
              <a:gd name="connsiteY5" fmla="*/ 6753525 h 8534400"/>
              <a:gd name="connsiteX6" fmla="*/ 6316955 w 8150271"/>
              <a:gd name="connsiteY6" fmla="*/ 8534400 h 8534400"/>
              <a:gd name="connsiteX7" fmla="*/ 1780875 w 8150271"/>
              <a:gd name="connsiteY7" fmla="*/ 8534400 h 8534400"/>
              <a:gd name="connsiteX8" fmla="*/ 0 w 8150271"/>
              <a:gd name="connsiteY8" fmla="*/ 6753525 h 8534400"/>
              <a:gd name="connsiteX9" fmla="*/ 0 w 8150271"/>
              <a:gd name="connsiteY9" fmla="*/ 1780875 h 8534400"/>
              <a:gd name="connsiteX0" fmla="*/ 0 w 8097830"/>
              <a:gd name="connsiteY0" fmla="*/ 1780875 h 8534400"/>
              <a:gd name="connsiteX1" fmla="*/ 1780875 w 8097830"/>
              <a:gd name="connsiteY1" fmla="*/ 0 h 8534400"/>
              <a:gd name="connsiteX2" fmla="*/ 6316955 w 8097830"/>
              <a:gd name="connsiteY2" fmla="*/ 0 h 8534400"/>
              <a:gd name="connsiteX3" fmla="*/ 5981700 w 8097830"/>
              <a:gd name="connsiteY3" fmla="*/ 1552039 h 8534400"/>
              <a:gd name="connsiteX4" fmla="*/ 8097830 w 8097830"/>
              <a:gd name="connsiteY4" fmla="*/ 1780875 h 8534400"/>
              <a:gd name="connsiteX5" fmla="*/ 8097830 w 8097830"/>
              <a:gd name="connsiteY5" fmla="*/ 6753525 h 8534400"/>
              <a:gd name="connsiteX6" fmla="*/ 6316955 w 8097830"/>
              <a:gd name="connsiteY6" fmla="*/ 8534400 h 8534400"/>
              <a:gd name="connsiteX7" fmla="*/ 1780875 w 8097830"/>
              <a:gd name="connsiteY7" fmla="*/ 8534400 h 8534400"/>
              <a:gd name="connsiteX8" fmla="*/ 0 w 8097830"/>
              <a:gd name="connsiteY8" fmla="*/ 6753525 h 8534400"/>
              <a:gd name="connsiteX9" fmla="*/ 0 w 8097830"/>
              <a:gd name="connsiteY9" fmla="*/ 1780875 h 8534400"/>
              <a:gd name="connsiteX0" fmla="*/ 0 w 8097830"/>
              <a:gd name="connsiteY0" fmla="*/ 1780875 h 8534400"/>
              <a:gd name="connsiteX1" fmla="*/ 279400 w 8097830"/>
              <a:gd name="connsiteY1" fmla="*/ 812264 h 8534400"/>
              <a:gd name="connsiteX2" fmla="*/ 1780875 w 8097830"/>
              <a:gd name="connsiteY2" fmla="*/ 0 h 8534400"/>
              <a:gd name="connsiteX3" fmla="*/ 6316955 w 8097830"/>
              <a:gd name="connsiteY3" fmla="*/ 0 h 8534400"/>
              <a:gd name="connsiteX4" fmla="*/ 5981700 w 8097830"/>
              <a:gd name="connsiteY4" fmla="*/ 1552039 h 8534400"/>
              <a:gd name="connsiteX5" fmla="*/ 8097830 w 8097830"/>
              <a:gd name="connsiteY5" fmla="*/ 1780875 h 8534400"/>
              <a:gd name="connsiteX6" fmla="*/ 8097830 w 8097830"/>
              <a:gd name="connsiteY6" fmla="*/ 6753525 h 8534400"/>
              <a:gd name="connsiteX7" fmla="*/ 6316955 w 8097830"/>
              <a:gd name="connsiteY7" fmla="*/ 8534400 h 8534400"/>
              <a:gd name="connsiteX8" fmla="*/ 1780875 w 8097830"/>
              <a:gd name="connsiteY8" fmla="*/ 8534400 h 8534400"/>
              <a:gd name="connsiteX9" fmla="*/ 0 w 8097830"/>
              <a:gd name="connsiteY9" fmla="*/ 6753525 h 8534400"/>
              <a:gd name="connsiteX10" fmla="*/ 0 w 8097830"/>
              <a:gd name="connsiteY10" fmla="*/ 1780875 h 8534400"/>
              <a:gd name="connsiteX0" fmla="*/ 0 w 8097830"/>
              <a:gd name="connsiteY0" fmla="*/ 1780875 h 8534400"/>
              <a:gd name="connsiteX1" fmla="*/ 279400 w 8097830"/>
              <a:gd name="connsiteY1" fmla="*/ 812264 h 8534400"/>
              <a:gd name="connsiteX2" fmla="*/ 1780875 w 8097830"/>
              <a:gd name="connsiteY2" fmla="*/ 0 h 8534400"/>
              <a:gd name="connsiteX3" fmla="*/ 6316955 w 8097830"/>
              <a:gd name="connsiteY3" fmla="*/ 0 h 8534400"/>
              <a:gd name="connsiteX4" fmla="*/ 5981700 w 8097830"/>
              <a:gd name="connsiteY4" fmla="*/ 1552039 h 8534400"/>
              <a:gd name="connsiteX5" fmla="*/ 8097830 w 8097830"/>
              <a:gd name="connsiteY5" fmla="*/ 1780875 h 8534400"/>
              <a:gd name="connsiteX6" fmla="*/ 8097830 w 8097830"/>
              <a:gd name="connsiteY6" fmla="*/ 6753525 h 8534400"/>
              <a:gd name="connsiteX7" fmla="*/ 6316955 w 8097830"/>
              <a:gd name="connsiteY7" fmla="*/ 8534400 h 8534400"/>
              <a:gd name="connsiteX8" fmla="*/ 1780875 w 8097830"/>
              <a:gd name="connsiteY8" fmla="*/ 8534400 h 8534400"/>
              <a:gd name="connsiteX9" fmla="*/ 0 w 8097830"/>
              <a:gd name="connsiteY9" fmla="*/ 6753525 h 8534400"/>
              <a:gd name="connsiteX10" fmla="*/ 0 w 8097830"/>
              <a:gd name="connsiteY10" fmla="*/ 1780875 h 8534400"/>
              <a:gd name="connsiteX0" fmla="*/ 18252 w 8116082"/>
              <a:gd name="connsiteY0" fmla="*/ 1780875 h 8534400"/>
              <a:gd name="connsiteX1" fmla="*/ 21427 w 8116082"/>
              <a:gd name="connsiteY1" fmla="*/ 1548864 h 8534400"/>
              <a:gd name="connsiteX2" fmla="*/ 297652 w 8116082"/>
              <a:gd name="connsiteY2" fmla="*/ 812264 h 8534400"/>
              <a:gd name="connsiteX3" fmla="*/ 1799127 w 8116082"/>
              <a:gd name="connsiteY3" fmla="*/ 0 h 8534400"/>
              <a:gd name="connsiteX4" fmla="*/ 6335207 w 8116082"/>
              <a:gd name="connsiteY4" fmla="*/ 0 h 8534400"/>
              <a:gd name="connsiteX5" fmla="*/ 5999952 w 8116082"/>
              <a:gd name="connsiteY5" fmla="*/ 1552039 h 8534400"/>
              <a:gd name="connsiteX6" fmla="*/ 8116082 w 8116082"/>
              <a:gd name="connsiteY6" fmla="*/ 1780875 h 8534400"/>
              <a:gd name="connsiteX7" fmla="*/ 8116082 w 8116082"/>
              <a:gd name="connsiteY7" fmla="*/ 6753525 h 8534400"/>
              <a:gd name="connsiteX8" fmla="*/ 6335207 w 8116082"/>
              <a:gd name="connsiteY8" fmla="*/ 8534400 h 8534400"/>
              <a:gd name="connsiteX9" fmla="*/ 1799127 w 8116082"/>
              <a:gd name="connsiteY9" fmla="*/ 8534400 h 8534400"/>
              <a:gd name="connsiteX10" fmla="*/ 18252 w 8116082"/>
              <a:gd name="connsiteY10" fmla="*/ 6753525 h 8534400"/>
              <a:gd name="connsiteX11" fmla="*/ 18252 w 8116082"/>
              <a:gd name="connsiteY11" fmla="*/ 1780875 h 8534400"/>
              <a:gd name="connsiteX0" fmla="*/ 14027 w 8111857"/>
              <a:gd name="connsiteY0" fmla="*/ 1780875 h 8534400"/>
              <a:gd name="connsiteX1" fmla="*/ 17202 w 8111857"/>
              <a:gd name="connsiteY1" fmla="*/ 1548864 h 8534400"/>
              <a:gd name="connsiteX2" fmla="*/ 293427 w 8111857"/>
              <a:gd name="connsiteY2" fmla="*/ 812264 h 8534400"/>
              <a:gd name="connsiteX3" fmla="*/ 1794902 w 8111857"/>
              <a:gd name="connsiteY3" fmla="*/ 0 h 8534400"/>
              <a:gd name="connsiteX4" fmla="*/ 6330982 w 8111857"/>
              <a:gd name="connsiteY4" fmla="*/ 0 h 8534400"/>
              <a:gd name="connsiteX5" fmla="*/ 5995727 w 8111857"/>
              <a:gd name="connsiteY5" fmla="*/ 1552039 h 8534400"/>
              <a:gd name="connsiteX6" fmla="*/ 8111857 w 8111857"/>
              <a:gd name="connsiteY6" fmla="*/ 1780875 h 8534400"/>
              <a:gd name="connsiteX7" fmla="*/ 8111857 w 8111857"/>
              <a:gd name="connsiteY7" fmla="*/ 6753525 h 8534400"/>
              <a:gd name="connsiteX8" fmla="*/ 6330982 w 8111857"/>
              <a:gd name="connsiteY8" fmla="*/ 8534400 h 8534400"/>
              <a:gd name="connsiteX9" fmla="*/ 1794902 w 8111857"/>
              <a:gd name="connsiteY9" fmla="*/ 8534400 h 8534400"/>
              <a:gd name="connsiteX10" fmla="*/ 14027 w 8111857"/>
              <a:gd name="connsiteY10" fmla="*/ 6753525 h 8534400"/>
              <a:gd name="connsiteX11" fmla="*/ 14027 w 8111857"/>
              <a:gd name="connsiteY11" fmla="*/ 1780875 h 8534400"/>
              <a:gd name="connsiteX0" fmla="*/ 14027 w 8111857"/>
              <a:gd name="connsiteY0" fmla="*/ 1795726 h 8549251"/>
              <a:gd name="connsiteX1" fmla="*/ 17202 w 8111857"/>
              <a:gd name="connsiteY1" fmla="*/ 1563715 h 8549251"/>
              <a:gd name="connsiteX2" fmla="*/ 293427 w 8111857"/>
              <a:gd name="connsiteY2" fmla="*/ 827115 h 8549251"/>
              <a:gd name="connsiteX3" fmla="*/ 6330982 w 8111857"/>
              <a:gd name="connsiteY3" fmla="*/ 14851 h 8549251"/>
              <a:gd name="connsiteX4" fmla="*/ 5995727 w 8111857"/>
              <a:gd name="connsiteY4" fmla="*/ 1566890 h 8549251"/>
              <a:gd name="connsiteX5" fmla="*/ 8111857 w 8111857"/>
              <a:gd name="connsiteY5" fmla="*/ 1795726 h 8549251"/>
              <a:gd name="connsiteX6" fmla="*/ 8111857 w 8111857"/>
              <a:gd name="connsiteY6" fmla="*/ 6768376 h 8549251"/>
              <a:gd name="connsiteX7" fmla="*/ 6330982 w 8111857"/>
              <a:gd name="connsiteY7" fmla="*/ 8549251 h 8549251"/>
              <a:gd name="connsiteX8" fmla="*/ 1794902 w 8111857"/>
              <a:gd name="connsiteY8" fmla="*/ 8549251 h 8549251"/>
              <a:gd name="connsiteX9" fmla="*/ 14027 w 8111857"/>
              <a:gd name="connsiteY9" fmla="*/ 6768376 h 8549251"/>
              <a:gd name="connsiteX10" fmla="*/ 14027 w 8111857"/>
              <a:gd name="connsiteY10" fmla="*/ 1795726 h 8549251"/>
              <a:gd name="connsiteX0" fmla="*/ 14027 w 8111857"/>
              <a:gd name="connsiteY0" fmla="*/ 1786760 h 8540285"/>
              <a:gd name="connsiteX1" fmla="*/ 17202 w 8111857"/>
              <a:gd name="connsiteY1" fmla="*/ 1554749 h 8540285"/>
              <a:gd name="connsiteX2" fmla="*/ 293427 w 8111857"/>
              <a:gd name="connsiteY2" fmla="*/ 818149 h 8540285"/>
              <a:gd name="connsiteX3" fmla="*/ 6330982 w 8111857"/>
              <a:gd name="connsiteY3" fmla="*/ 15029 h 8540285"/>
              <a:gd name="connsiteX4" fmla="*/ 5995727 w 8111857"/>
              <a:gd name="connsiteY4" fmla="*/ 1557924 h 8540285"/>
              <a:gd name="connsiteX5" fmla="*/ 8111857 w 8111857"/>
              <a:gd name="connsiteY5" fmla="*/ 1786760 h 8540285"/>
              <a:gd name="connsiteX6" fmla="*/ 8111857 w 8111857"/>
              <a:gd name="connsiteY6" fmla="*/ 6759410 h 8540285"/>
              <a:gd name="connsiteX7" fmla="*/ 6330982 w 8111857"/>
              <a:gd name="connsiteY7" fmla="*/ 8540285 h 8540285"/>
              <a:gd name="connsiteX8" fmla="*/ 1794902 w 8111857"/>
              <a:gd name="connsiteY8" fmla="*/ 8540285 h 8540285"/>
              <a:gd name="connsiteX9" fmla="*/ 14027 w 8111857"/>
              <a:gd name="connsiteY9" fmla="*/ 6759410 h 8540285"/>
              <a:gd name="connsiteX10" fmla="*/ 14027 w 8111857"/>
              <a:gd name="connsiteY10" fmla="*/ 1786760 h 8540285"/>
              <a:gd name="connsiteX0" fmla="*/ 14027 w 8111857"/>
              <a:gd name="connsiteY0" fmla="*/ 968611 h 7722136"/>
              <a:gd name="connsiteX1" fmla="*/ 17202 w 8111857"/>
              <a:gd name="connsiteY1" fmla="*/ 736600 h 7722136"/>
              <a:gd name="connsiteX2" fmla="*/ 293427 w 8111857"/>
              <a:gd name="connsiteY2" fmla="*/ 0 h 7722136"/>
              <a:gd name="connsiteX3" fmla="*/ 5995727 w 8111857"/>
              <a:gd name="connsiteY3" fmla="*/ 739775 h 7722136"/>
              <a:gd name="connsiteX4" fmla="*/ 8111857 w 8111857"/>
              <a:gd name="connsiteY4" fmla="*/ 968611 h 7722136"/>
              <a:gd name="connsiteX5" fmla="*/ 8111857 w 8111857"/>
              <a:gd name="connsiteY5" fmla="*/ 5941261 h 7722136"/>
              <a:gd name="connsiteX6" fmla="*/ 6330982 w 8111857"/>
              <a:gd name="connsiteY6" fmla="*/ 7722136 h 7722136"/>
              <a:gd name="connsiteX7" fmla="*/ 1794902 w 8111857"/>
              <a:gd name="connsiteY7" fmla="*/ 7722136 h 7722136"/>
              <a:gd name="connsiteX8" fmla="*/ 14027 w 8111857"/>
              <a:gd name="connsiteY8" fmla="*/ 5941261 h 7722136"/>
              <a:gd name="connsiteX9" fmla="*/ 14027 w 8111857"/>
              <a:gd name="connsiteY9" fmla="*/ 968611 h 7722136"/>
              <a:gd name="connsiteX0" fmla="*/ 7684 w 8105514"/>
              <a:gd name="connsiteY0" fmla="*/ 968611 h 7722136"/>
              <a:gd name="connsiteX1" fmla="*/ 20384 w 8105514"/>
              <a:gd name="connsiteY1" fmla="*/ 514350 h 7722136"/>
              <a:gd name="connsiteX2" fmla="*/ 287084 w 8105514"/>
              <a:gd name="connsiteY2" fmla="*/ 0 h 7722136"/>
              <a:gd name="connsiteX3" fmla="*/ 5989384 w 8105514"/>
              <a:gd name="connsiteY3" fmla="*/ 739775 h 7722136"/>
              <a:gd name="connsiteX4" fmla="*/ 8105514 w 8105514"/>
              <a:gd name="connsiteY4" fmla="*/ 968611 h 7722136"/>
              <a:gd name="connsiteX5" fmla="*/ 8105514 w 8105514"/>
              <a:gd name="connsiteY5" fmla="*/ 5941261 h 7722136"/>
              <a:gd name="connsiteX6" fmla="*/ 6324639 w 8105514"/>
              <a:gd name="connsiteY6" fmla="*/ 7722136 h 7722136"/>
              <a:gd name="connsiteX7" fmla="*/ 1788559 w 8105514"/>
              <a:gd name="connsiteY7" fmla="*/ 7722136 h 7722136"/>
              <a:gd name="connsiteX8" fmla="*/ 7684 w 8105514"/>
              <a:gd name="connsiteY8" fmla="*/ 5941261 h 7722136"/>
              <a:gd name="connsiteX9" fmla="*/ 7684 w 8105514"/>
              <a:gd name="connsiteY9" fmla="*/ 968611 h 7722136"/>
              <a:gd name="connsiteX0" fmla="*/ 7684 w 8105514"/>
              <a:gd name="connsiteY0" fmla="*/ 749536 h 7722136"/>
              <a:gd name="connsiteX1" fmla="*/ 20384 w 8105514"/>
              <a:gd name="connsiteY1" fmla="*/ 514350 h 7722136"/>
              <a:gd name="connsiteX2" fmla="*/ 287084 w 8105514"/>
              <a:gd name="connsiteY2" fmla="*/ 0 h 7722136"/>
              <a:gd name="connsiteX3" fmla="*/ 5989384 w 8105514"/>
              <a:gd name="connsiteY3" fmla="*/ 739775 h 7722136"/>
              <a:gd name="connsiteX4" fmla="*/ 8105514 w 8105514"/>
              <a:gd name="connsiteY4" fmla="*/ 968611 h 7722136"/>
              <a:gd name="connsiteX5" fmla="*/ 8105514 w 8105514"/>
              <a:gd name="connsiteY5" fmla="*/ 5941261 h 7722136"/>
              <a:gd name="connsiteX6" fmla="*/ 6324639 w 8105514"/>
              <a:gd name="connsiteY6" fmla="*/ 7722136 h 7722136"/>
              <a:gd name="connsiteX7" fmla="*/ 1788559 w 8105514"/>
              <a:gd name="connsiteY7" fmla="*/ 7722136 h 7722136"/>
              <a:gd name="connsiteX8" fmla="*/ 7684 w 8105514"/>
              <a:gd name="connsiteY8" fmla="*/ 5941261 h 7722136"/>
              <a:gd name="connsiteX9" fmla="*/ 7684 w 8105514"/>
              <a:gd name="connsiteY9" fmla="*/ 749536 h 7722136"/>
              <a:gd name="connsiteX0" fmla="*/ 236220 w 8334050"/>
              <a:gd name="connsiteY0" fmla="*/ 774564 h 7747164"/>
              <a:gd name="connsiteX1" fmla="*/ 515620 w 8334050"/>
              <a:gd name="connsiteY1" fmla="*/ 25028 h 7747164"/>
              <a:gd name="connsiteX2" fmla="*/ 6217920 w 8334050"/>
              <a:gd name="connsiteY2" fmla="*/ 764803 h 7747164"/>
              <a:gd name="connsiteX3" fmla="*/ 8334050 w 8334050"/>
              <a:gd name="connsiteY3" fmla="*/ 993639 h 7747164"/>
              <a:gd name="connsiteX4" fmla="*/ 8334050 w 8334050"/>
              <a:gd name="connsiteY4" fmla="*/ 5966289 h 7747164"/>
              <a:gd name="connsiteX5" fmla="*/ 6553175 w 8334050"/>
              <a:gd name="connsiteY5" fmla="*/ 7747164 h 7747164"/>
              <a:gd name="connsiteX6" fmla="*/ 2017095 w 8334050"/>
              <a:gd name="connsiteY6" fmla="*/ 7747164 h 7747164"/>
              <a:gd name="connsiteX7" fmla="*/ 236220 w 8334050"/>
              <a:gd name="connsiteY7" fmla="*/ 5966289 h 7747164"/>
              <a:gd name="connsiteX8" fmla="*/ 236220 w 8334050"/>
              <a:gd name="connsiteY8" fmla="*/ 774564 h 7747164"/>
              <a:gd name="connsiteX0" fmla="*/ 0 w 8097830"/>
              <a:gd name="connsiteY0" fmla="*/ 396179 h 7368779"/>
              <a:gd name="connsiteX1" fmla="*/ 5981700 w 8097830"/>
              <a:gd name="connsiteY1" fmla="*/ 386418 h 7368779"/>
              <a:gd name="connsiteX2" fmla="*/ 8097830 w 8097830"/>
              <a:gd name="connsiteY2" fmla="*/ 615254 h 7368779"/>
              <a:gd name="connsiteX3" fmla="*/ 8097830 w 8097830"/>
              <a:gd name="connsiteY3" fmla="*/ 5587904 h 7368779"/>
              <a:gd name="connsiteX4" fmla="*/ 6316955 w 8097830"/>
              <a:gd name="connsiteY4" fmla="*/ 7368779 h 7368779"/>
              <a:gd name="connsiteX5" fmla="*/ 1780875 w 8097830"/>
              <a:gd name="connsiteY5" fmla="*/ 7368779 h 7368779"/>
              <a:gd name="connsiteX6" fmla="*/ 0 w 8097830"/>
              <a:gd name="connsiteY6" fmla="*/ 5587904 h 7368779"/>
              <a:gd name="connsiteX7" fmla="*/ 0 w 8097830"/>
              <a:gd name="connsiteY7" fmla="*/ 396179 h 7368779"/>
              <a:gd name="connsiteX0" fmla="*/ 0 w 8097830"/>
              <a:gd name="connsiteY0" fmla="*/ 397045 h 7366470"/>
              <a:gd name="connsiteX1" fmla="*/ 5981700 w 8097830"/>
              <a:gd name="connsiteY1" fmla="*/ 384109 h 7366470"/>
              <a:gd name="connsiteX2" fmla="*/ 8097830 w 8097830"/>
              <a:gd name="connsiteY2" fmla="*/ 612945 h 7366470"/>
              <a:gd name="connsiteX3" fmla="*/ 8097830 w 8097830"/>
              <a:gd name="connsiteY3" fmla="*/ 5585595 h 7366470"/>
              <a:gd name="connsiteX4" fmla="*/ 6316955 w 8097830"/>
              <a:gd name="connsiteY4" fmla="*/ 7366470 h 7366470"/>
              <a:gd name="connsiteX5" fmla="*/ 1780875 w 8097830"/>
              <a:gd name="connsiteY5" fmla="*/ 7366470 h 7366470"/>
              <a:gd name="connsiteX6" fmla="*/ 0 w 8097830"/>
              <a:gd name="connsiteY6" fmla="*/ 5585595 h 7366470"/>
              <a:gd name="connsiteX7" fmla="*/ 0 w 8097830"/>
              <a:gd name="connsiteY7" fmla="*/ 397045 h 7366470"/>
              <a:gd name="connsiteX0" fmla="*/ 0 w 8097830"/>
              <a:gd name="connsiteY0" fmla="*/ 191935 h 7161360"/>
              <a:gd name="connsiteX1" fmla="*/ 5981700 w 8097830"/>
              <a:gd name="connsiteY1" fmla="*/ 178999 h 7161360"/>
              <a:gd name="connsiteX2" fmla="*/ 8097830 w 8097830"/>
              <a:gd name="connsiteY2" fmla="*/ 407835 h 7161360"/>
              <a:gd name="connsiteX3" fmla="*/ 8097830 w 8097830"/>
              <a:gd name="connsiteY3" fmla="*/ 5380485 h 7161360"/>
              <a:gd name="connsiteX4" fmla="*/ 6316955 w 8097830"/>
              <a:gd name="connsiteY4" fmla="*/ 7161360 h 7161360"/>
              <a:gd name="connsiteX5" fmla="*/ 1780875 w 8097830"/>
              <a:gd name="connsiteY5" fmla="*/ 7161360 h 7161360"/>
              <a:gd name="connsiteX6" fmla="*/ 0 w 8097830"/>
              <a:gd name="connsiteY6" fmla="*/ 5380485 h 7161360"/>
              <a:gd name="connsiteX7" fmla="*/ 0 w 8097830"/>
              <a:gd name="connsiteY7" fmla="*/ 191935 h 7161360"/>
              <a:gd name="connsiteX0" fmla="*/ 6350 w 8097830"/>
              <a:gd name="connsiteY0" fmla="*/ 182410 h 7161360"/>
              <a:gd name="connsiteX1" fmla="*/ 5981700 w 8097830"/>
              <a:gd name="connsiteY1" fmla="*/ 178999 h 7161360"/>
              <a:gd name="connsiteX2" fmla="*/ 8097830 w 8097830"/>
              <a:gd name="connsiteY2" fmla="*/ 407835 h 7161360"/>
              <a:gd name="connsiteX3" fmla="*/ 8097830 w 8097830"/>
              <a:gd name="connsiteY3" fmla="*/ 5380485 h 7161360"/>
              <a:gd name="connsiteX4" fmla="*/ 6316955 w 8097830"/>
              <a:gd name="connsiteY4" fmla="*/ 7161360 h 7161360"/>
              <a:gd name="connsiteX5" fmla="*/ 1780875 w 8097830"/>
              <a:gd name="connsiteY5" fmla="*/ 7161360 h 7161360"/>
              <a:gd name="connsiteX6" fmla="*/ 0 w 8097830"/>
              <a:gd name="connsiteY6" fmla="*/ 5380485 h 7161360"/>
              <a:gd name="connsiteX7" fmla="*/ 6350 w 8097830"/>
              <a:gd name="connsiteY7" fmla="*/ 182410 h 7161360"/>
              <a:gd name="connsiteX0" fmla="*/ 611 w 8098441"/>
              <a:gd name="connsiteY0" fmla="*/ 176060 h 7161360"/>
              <a:gd name="connsiteX1" fmla="*/ 5982311 w 8098441"/>
              <a:gd name="connsiteY1" fmla="*/ 178999 h 7161360"/>
              <a:gd name="connsiteX2" fmla="*/ 8098441 w 8098441"/>
              <a:gd name="connsiteY2" fmla="*/ 407835 h 7161360"/>
              <a:gd name="connsiteX3" fmla="*/ 8098441 w 8098441"/>
              <a:gd name="connsiteY3" fmla="*/ 5380485 h 7161360"/>
              <a:gd name="connsiteX4" fmla="*/ 6317566 w 8098441"/>
              <a:gd name="connsiteY4" fmla="*/ 7161360 h 7161360"/>
              <a:gd name="connsiteX5" fmla="*/ 1781486 w 8098441"/>
              <a:gd name="connsiteY5" fmla="*/ 7161360 h 7161360"/>
              <a:gd name="connsiteX6" fmla="*/ 611 w 8098441"/>
              <a:gd name="connsiteY6" fmla="*/ 5380485 h 7161360"/>
              <a:gd name="connsiteX7" fmla="*/ 611 w 8098441"/>
              <a:gd name="connsiteY7" fmla="*/ 176060 h 7161360"/>
              <a:gd name="connsiteX0" fmla="*/ 611 w 8098441"/>
              <a:gd name="connsiteY0" fmla="*/ 176060 h 7161360"/>
              <a:gd name="connsiteX1" fmla="*/ 5982311 w 8098441"/>
              <a:gd name="connsiteY1" fmla="*/ 178999 h 7161360"/>
              <a:gd name="connsiteX2" fmla="*/ 8098441 w 8098441"/>
              <a:gd name="connsiteY2" fmla="*/ 407835 h 7161360"/>
              <a:gd name="connsiteX3" fmla="*/ 8098441 w 8098441"/>
              <a:gd name="connsiteY3" fmla="*/ 5380485 h 7161360"/>
              <a:gd name="connsiteX4" fmla="*/ 5981016 w 8098441"/>
              <a:gd name="connsiteY4" fmla="*/ 7047060 h 7161360"/>
              <a:gd name="connsiteX5" fmla="*/ 1781486 w 8098441"/>
              <a:gd name="connsiteY5" fmla="*/ 7161360 h 7161360"/>
              <a:gd name="connsiteX6" fmla="*/ 611 w 8098441"/>
              <a:gd name="connsiteY6" fmla="*/ 5380485 h 7161360"/>
              <a:gd name="connsiteX7" fmla="*/ 611 w 8098441"/>
              <a:gd name="connsiteY7" fmla="*/ 176060 h 7161360"/>
              <a:gd name="connsiteX0" fmla="*/ 611 w 8098441"/>
              <a:gd name="connsiteY0" fmla="*/ 176060 h 7047060"/>
              <a:gd name="connsiteX1" fmla="*/ 5982311 w 8098441"/>
              <a:gd name="connsiteY1" fmla="*/ 178999 h 7047060"/>
              <a:gd name="connsiteX2" fmla="*/ 8098441 w 8098441"/>
              <a:gd name="connsiteY2" fmla="*/ 407835 h 7047060"/>
              <a:gd name="connsiteX3" fmla="*/ 8098441 w 8098441"/>
              <a:gd name="connsiteY3" fmla="*/ 5380485 h 7047060"/>
              <a:gd name="connsiteX4" fmla="*/ 5981016 w 8098441"/>
              <a:gd name="connsiteY4" fmla="*/ 7047060 h 7047060"/>
              <a:gd name="connsiteX5" fmla="*/ 1133786 w 8098441"/>
              <a:gd name="connsiteY5" fmla="*/ 7015310 h 7047060"/>
              <a:gd name="connsiteX6" fmla="*/ 611 w 8098441"/>
              <a:gd name="connsiteY6" fmla="*/ 5380485 h 7047060"/>
              <a:gd name="connsiteX7" fmla="*/ 611 w 8098441"/>
              <a:gd name="connsiteY7" fmla="*/ 176060 h 7047060"/>
              <a:gd name="connsiteX0" fmla="*/ 611 w 8098441"/>
              <a:gd name="connsiteY0" fmla="*/ 176060 h 7047060"/>
              <a:gd name="connsiteX1" fmla="*/ 5982311 w 8098441"/>
              <a:gd name="connsiteY1" fmla="*/ 178999 h 7047060"/>
              <a:gd name="connsiteX2" fmla="*/ 8098441 w 8098441"/>
              <a:gd name="connsiteY2" fmla="*/ 407835 h 7047060"/>
              <a:gd name="connsiteX3" fmla="*/ 8098441 w 8098441"/>
              <a:gd name="connsiteY3" fmla="*/ 5380485 h 7047060"/>
              <a:gd name="connsiteX4" fmla="*/ 5981016 w 8098441"/>
              <a:gd name="connsiteY4" fmla="*/ 7047060 h 7047060"/>
              <a:gd name="connsiteX5" fmla="*/ 1133786 w 8098441"/>
              <a:gd name="connsiteY5" fmla="*/ 7015310 h 7047060"/>
              <a:gd name="connsiteX6" fmla="*/ 611 w 8098441"/>
              <a:gd name="connsiteY6" fmla="*/ 5380485 h 7047060"/>
              <a:gd name="connsiteX7" fmla="*/ 611 w 8098441"/>
              <a:gd name="connsiteY7" fmla="*/ 176060 h 7047060"/>
              <a:gd name="connsiteX0" fmla="*/ 593 w 8098423"/>
              <a:gd name="connsiteY0" fmla="*/ 176060 h 7047060"/>
              <a:gd name="connsiteX1" fmla="*/ 5982293 w 8098423"/>
              <a:gd name="connsiteY1" fmla="*/ 178999 h 7047060"/>
              <a:gd name="connsiteX2" fmla="*/ 8098423 w 8098423"/>
              <a:gd name="connsiteY2" fmla="*/ 407835 h 7047060"/>
              <a:gd name="connsiteX3" fmla="*/ 8098423 w 8098423"/>
              <a:gd name="connsiteY3" fmla="*/ 5380485 h 7047060"/>
              <a:gd name="connsiteX4" fmla="*/ 5980998 w 8098423"/>
              <a:gd name="connsiteY4" fmla="*/ 7047060 h 7047060"/>
              <a:gd name="connsiteX5" fmla="*/ 1133768 w 8098423"/>
              <a:gd name="connsiteY5" fmla="*/ 7015310 h 7047060"/>
              <a:gd name="connsiteX6" fmla="*/ 593 w 8098423"/>
              <a:gd name="connsiteY6" fmla="*/ 5380485 h 7047060"/>
              <a:gd name="connsiteX7" fmla="*/ 593 w 8098423"/>
              <a:gd name="connsiteY7" fmla="*/ 176060 h 7047060"/>
              <a:gd name="connsiteX0" fmla="*/ 989 w 8098819"/>
              <a:gd name="connsiteY0" fmla="*/ 176060 h 7047060"/>
              <a:gd name="connsiteX1" fmla="*/ 5982689 w 8098819"/>
              <a:gd name="connsiteY1" fmla="*/ 178999 h 7047060"/>
              <a:gd name="connsiteX2" fmla="*/ 8098819 w 8098819"/>
              <a:gd name="connsiteY2" fmla="*/ 407835 h 7047060"/>
              <a:gd name="connsiteX3" fmla="*/ 8098819 w 8098819"/>
              <a:gd name="connsiteY3" fmla="*/ 5380485 h 7047060"/>
              <a:gd name="connsiteX4" fmla="*/ 5981394 w 8098819"/>
              <a:gd name="connsiteY4" fmla="*/ 7047060 h 7047060"/>
              <a:gd name="connsiteX5" fmla="*/ 1134164 w 8098819"/>
              <a:gd name="connsiteY5" fmla="*/ 7015310 h 7047060"/>
              <a:gd name="connsiteX6" fmla="*/ 989 w 8098819"/>
              <a:gd name="connsiteY6" fmla="*/ 5380485 h 7047060"/>
              <a:gd name="connsiteX7" fmla="*/ 989 w 8098819"/>
              <a:gd name="connsiteY7" fmla="*/ 176060 h 7047060"/>
              <a:gd name="connsiteX0" fmla="*/ 980 w 8098810"/>
              <a:gd name="connsiteY0" fmla="*/ 176060 h 7047060"/>
              <a:gd name="connsiteX1" fmla="*/ 5982680 w 8098810"/>
              <a:gd name="connsiteY1" fmla="*/ 178999 h 7047060"/>
              <a:gd name="connsiteX2" fmla="*/ 8098810 w 8098810"/>
              <a:gd name="connsiteY2" fmla="*/ 407835 h 7047060"/>
              <a:gd name="connsiteX3" fmla="*/ 8098810 w 8098810"/>
              <a:gd name="connsiteY3" fmla="*/ 5380485 h 7047060"/>
              <a:gd name="connsiteX4" fmla="*/ 5981385 w 8098810"/>
              <a:gd name="connsiteY4" fmla="*/ 7047060 h 7047060"/>
              <a:gd name="connsiteX5" fmla="*/ 1134155 w 8098810"/>
              <a:gd name="connsiteY5" fmla="*/ 7015310 h 7047060"/>
              <a:gd name="connsiteX6" fmla="*/ 980 w 8098810"/>
              <a:gd name="connsiteY6" fmla="*/ 5380485 h 7047060"/>
              <a:gd name="connsiteX7" fmla="*/ 980 w 8098810"/>
              <a:gd name="connsiteY7" fmla="*/ 176060 h 7047060"/>
              <a:gd name="connsiteX0" fmla="*/ 1113 w 8098943"/>
              <a:gd name="connsiteY0" fmla="*/ 176060 h 7047060"/>
              <a:gd name="connsiteX1" fmla="*/ 5982813 w 8098943"/>
              <a:gd name="connsiteY1" fmla="*/ 178999 h 7047060"/>
              <a:gd name="connsiteX2" fmla="*/ 8098943 w 8098943"/>
              <a:gd name="connsiteY2" fmla="*/ 407835 h 7047060"/>
              <a:gd name="connsiteX3" fmla="*/ 8098943 w 8098943"/>
              <a:gd name="connsiteY3" fmla="*/ 5380485 h 7047060"/>
              <a:gd name="connsiteX4" fmla="*/ 5981518 w 8098943"/>
              <a:gd name="connsiteY4" fmla="*/ 7047060 h 7047060"/>
              <a:gd name="connsiteX5" fmla="*/ 1134288 w 8098943"/>
              <a:gd name="connsiteY5" fmla="*/ 7015310 h 7047060"/>
              <a:gd name="connsiteX6" fmla="*/ 1113 w 8098943"/>
              <a:gd name="connsiteY6" fmla="*/ 5380485 h 7047060"/>
              <a:gd name="connsiteX7" fmla="*/ 1113 w 8098943"/>
              <a:gd name="connsiteY7" fmla="*/ 176060 h 7047060"/>
              <a:gd name="connsiteX0" fmla="*/ 6145 w 8103975"/>
              <a:gd name="connsiteY0" fmla="*/ 176060 h 7047060"/>
              <a:gd name="connsiteX1" fmla="*/ 5987845 w 8103975"/>
              <a:gd name="connsiteY1" fmla="*/ 178999 h 7047060"/>
              <a:gd name="connsiteX2" fmla="*/ 8103975 w 8103975"/>
              <a:gd name="connsiteY2" fmla="*/ 407835 h 7047060"/>
              <a:gd name="connsiteX3" fmla="*/ 8103975 w 8103975"/>
              <a:gd name="connsiteY3" fmla="*/ 5380485 h 7047060"/>
              <a:gd name="connsiteX4" fmla="*/ 5986550 w 8103975"/>
              <a:gd name="connsiteY4" fmla="*/ 7047060 h 7047060"/>
              <a:gd name="connsiteX5" fmla="*/ 1139320 w 8103975"/>
              <a:gd name="connsiteY5" fmla="*/ 7015310 h 7047060"/>
              <a:gd name="connsiteX6" fmla="*/ 6145 w 8103975"/>
              <a:gd name="connsiteY6" fmla="*/ 5380485 h 7047060"/>
              <a:gd name="connsiteX7" fmla="*/ 6145 w 8103975"/>
              <a:gd name="connsiteY7" fmla="*/ 176060 h 7047060"/>
              <a:gd name="connsiteX0" fmla="*/ 6145 w 8103975"/>
              <a:gd name="connsiteY0" fmla="*/ 176060 h 7047060"/>
              <a:gd name="connsiteX1" fmla="*/ 5987845 w 8103975"/>
              <a:gd name="connsiteY1" fmla="*/ 178999 h 7047060"/>
              <a:gd name="connsiteX2" fmla="*/ 8103975 w 8103975"/>
              <a:gd name="connsiteY2" fmla="*/ 407835 h 7047060"/>
              <a:gd name="connsiteX3" fmla="*/ 8103975 w 8103975"/>
              <a:gd name="connsiteY3" fmla="*/ 5380485 h 7047060"/>
              <a:gd name="connsiteX4" fmla="*/ 5986550 w 8103975"/>
              <a:gd name="connsiteY4" fmla="*/ 7047060 h 7047060"/>
              <a:gd name="connsiteX5" fmla="*/ 1139320 w 8103975"/>
              <a:gd name="connsiteY5" fmla="*/ 7015310 h 7047060"/>
              <a:gd name="connsiteX6" fmla="*/ 6145 w 8103975"/>
              <a:gd name="connsiteY6" fmla="*/ 5380485 h 7047060"/>
              <a:gd name="connsiteX7" fmla="*/ 6145 w 8103975"/>
              <a:gd name="connsiteY7" fmla="*/ 176060 h 704706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86280 h 7025530"/>
              <a:gd name="connsiteX1" fmla="*/ 5984670 w 8103975"/>
              <a:gd name="connsiteY1" fmla="*/ 151119 h 7025530"/>
              <a:gd name="connsiteX2" fmla="*/ 8103975 w 8103975"/>
              <a:gd name="connsiteY2" fmla="*/ 418055 h 7025530"/>
              <a:gd name="connsiteX3" fmla="*/ 8103975 w 8103975"/>
              <a:gd name="connsiteY3" fmla="*/ 5390705 h 7025530"/>
              <a:gd name="connsiteX4" fmla="*/ 5983375 w 8103975"/>
              <a:gd name="connsiteY4" fmla="*/ 7025530 h 7025530"/>
              <a:gd name="connsiteX5" fmla="*/ 1139320 w 8103975"/>
              <a:gd name="connsiteY5" fmla="*/ 7025530 h 7025530"/>
              <a:gd name="connsiteX6" fmla="*/ 6145 w 8103975"/>
              <a:gd name="connsiteY6" fmla="*/ 5390705 h 7025530"/>
              <a:gd name="connsiteX7" fmla="*/ 6145 w 8103975"/>
              <a:gd name="connsiteY7" fmla="*/ 186280 h 7025530"/>
              <a:gd name="connsiteX0" fmla="*/ 6145 w 8103975"/>
              <a:gd name="connsiteY0" fmla="*/ 134828 h 6974078"/>
              <a:gd name="connsiteX1" fmla="*/ 5984670 w 8103975"/>
              <a:gd name="connsiteY1" fmla="*/ 99667 h 6974078"/>
              <a:gd name="connsiteX2" fmla="*/ 8103975 w 8103975"/>
              <a:gd name="connsiteY2" fmla="*/ 366603 h 6974078"/>
              <a:gd name="connsiteX3" fmla="*/ 8103975 w 8103975"/>
              <a:gd name="connsiteY3" fmla="*/ 5339253 h 6974078"/>
              <a:gd name="connsiteX4" fmla="*/ 5983375 w 8103975"/>
              <a:gd name="connsiteY4" fmla="*/ 6974078 h 6974078"/>
              <a:gd name="connsiteX5" fmla="*/ 1139320 w 8103975"/>
              <a:gd name="connsiteY5" fmla="*/ 6974078 h 6974078"/>
              <a:gd name="connsiteX6" fmla="*/ 6145 w 8103975"/>
              <a:gd name="connsiteY6" fmla="*/ 5339253 h 6974078"/>
              <a:gd name="connsiteX7" fmla="*/ 6145 w 8103975"/>
              <a:gd name="connsiteY7" fmla="*/ 134828 h 6974078"/>
              <a:gd name="connsiteX0" fmla="*/ 6145 w 8103975"/>
              <a:gd name="connsiteY0" fmla="*/ 35161 h 6874411"/>
              <a:gd name="connsiteX1" fmla="*/ 5984670 w 8103975"/>
              <a:gd name="connsiteY1" fmla="*/ 0 h 6874411"/>
              <a:gd name="connsiteX2" fmla="*/ 8103975 w 8103975"/>
              <a:gd name="connsiteY2" fmla="*/ 5239586 h 6874411"/>
              <a:gd name="connsiteX3" fmla="*/ 5983375 w 8103975"/>
              <a:gd name="connsiteY3" fmla="*/ 6874411 h 6874411"/>
              <a:gd name="connsiteX4" fmla="*/ 1139320 w 8103975"/>
              <a:gd name="connsiteY4" fmla="*/ 6874411 h 6874411"/>
              <a:gd name="connsiteX5" fmla="*/ 6145 w 8103975"/>
              <a:gd name="connsiteY5" fmla="*/ 5239586 h 6874411"/>
              <a:gd name="connsiteX6" fmla="*/ 6145 w 8103975"/>
              <a:gd name="connsiteY6" fmla="*/ 35161 h 6874411"/>
              <a:gd name="connsiteX0" fmla="*/ 6145 w 6662323"/>
              <a:gd name="connsiteY0" fmla="*/ 35161 h 6874411"/>
              <a:gd name="connsiteX1" fmla="*/ 5984670 w 6662323"/>
              <a:gd name="connsiteY1" fmla="*/ 0 h 6874411"/>
              <a:gd name="connsiteX2" fmla="*/ 5983375 w 6662323"/>
              <a:gd name="connsiteY2" fmla="*/ 6874411 h 6874411"/>
              <a:gd name="connsiteX3" fmla="*/ 1139320 w 6662323"/>
              <a:gd name="connsiteY3" fmla="*/ 6874411 h 6874411"/>
              <a:gd name="connsiteX4" fmla="*/ 6145 w 6662323"/>
              <a:gd name="connsiteY4" fmla="*/ 5239586 h 6874411"/>
              <a:gd name="connsiteX5" fmla="*/ 6145 w 6662323"/>
              <a:gd name="connsiteY5" fmla="*/ 35161 h 6874411"/>
              <a:gd name="connsiteX0" fmla="*/ 6145 w 6429576"/>
              <a:gd name="connsiteY0" fmla="*/ 35161 h 6874411"/>
              <a:gd name="connsiteX1" fmla="*/ 5984670 w 6429576"/>
              <a:gd name="connsiteY1" fmla="*/ 0 h 6874411"/>
              <a:gd name="connsiteX2" fmla="*/ 5983375 w 6429576"/>
              <a:gd name="connsiteY2" fmla="*/ 6874411 h 6874411"/>
              <a:gd name="connsiteX3" fmla="*/ 1139320 w 6429576"/>
              <a:gd name="connsiteY3" fmla="*/ 6874411 h 6874411"/>
              <a:gd name="connsiteX4" fmla="*/ 6145 w 6429576"/>
              <a:gd name="connsiteY4" fmla="*/ 5239586 h 6874411"/>
              <a:gd name="connsiteX5" fmla="*/ 6145 w 6429576"/>
              <a:gd name="connsiteY5" fmla="*/ 35161 h 6874411"/>
              <a:gd name="connsiteX0" fmla="*/ 6145 w 5991227"/>
              <a:gd name="connsiteY0" fmla="*/ 35161 h 6874411"/>
              <a:gd name="connsiteX1" fmla="*/ 5984670 w 5991227"/>
              <a:gd name="connsiteY1" fmla="*/ 0 h 6874411"/>
              <a:gd name="connsiteX2" fmla="*/ 5983375 w 5991227"/>
              <a:gd name="connsiteY2" fmla="*/ 6874411 h 6874411"/>
              <a:gd name="connsiteX3" fmla="*/ 1139320 w 5991227"/>
              <a:gd name="connsiteY3" fmla="*/ 6874411 h 6874411"/>
              <a:gd name="connsiteX4" fmla="*/ 6145 w 5991227"/>
              <a:gd name="connsiteY4" fmla="*/ 5239586 h 6874411"/>
              <a:gd name="connsiteX5" fmla="*/ 6145 w 5991227"/>
              <a:gd name="connsiteY5" fmla="*/ 35161 h 6874411"/>
              <a:gd name="connsiteX0" fmla="*/ 82310 w 6070567"/>
              <a:gd name="connsiteY0" fmla="*/ 6586 h 6874411"/>
              <a:gd name="connsiteX1" fmla="*/ 6064010 w 6070567"/>
              <a:gd name="connsiteY1" fmla="*/ 0 h 6874411"/>
              <a:gd name="connsiteX2" fmla="*/ 6062715 w 6070567"/>
              <a:gd name="connsiteY2" fmla="*/ 6874411 h 6874411"/>
              <a:gd name="connsiteX3" fmla="*/ 1218660 w 6070567"/>
              <a:gd name="connsiteY3" fmla="*/ 6874411 h 6874411"/>
              <a:gd name="connsiteX4" fmla="*/ 85485 w 6070567"/>
              <a:gd name="connsiteY4" fmla="*/ 5239586 h 6874411"/>
              <a:gd name="connsiteX5" fmla="*/ 82310 w 6070567"/>
              <a:gd name="connsiteY5" fmla="*/ 6586 h 6874411"/>
              <a:gd name="connsiteX0" fmla="*/ 39225 w 6100507"/>
              <a:gd name="connsiteY0" fmla="*/ 181211 h 6874411"/>
              <a:gd name="connsiteX1" fmla="*/ 6093950 w 6100507"/>
              <a:gd name="connsiteY1" fmla="*/ 0 h 6874411"/>
              <a:gd name="connsiteX2" fmla="*/ 6092655 w 6100507"/>
              <a:gd name="connsiteY2" fmla="*/ 6874411 h 6874411"/>
              <a:gd name="connsiteX3" fmla="*/ 1248600 w 6100507"/>
              <a:gd name="connsiteY3" fmla="*/ 6874411 h 6874411"/>
              <a:gd name="connsiteX4" fmla="*/ 115425 w 6100507"/>
              <a:gd name="connsiteY4" fmla="*/ 5239586 h 6874411"/>
              <a:gd name="connsiteX5" fmla="*/ 39225 w 6100507"/>
              <a:gd name="connsiteY5" fmla="*/ 181211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5628 w 5993885"/>
              <a:gd name="connsiteY0" fmla="*/ 6586 h 6874411"/>
              <a:gd name="connsiteX1" fmla="*/ 5987328 w 5993885"/>
              <a:gd name="connsiteY1" fmla="*/ 0 h 6874411"/>
              <a:gd name="connsiteX2" fmla="*/ 5986033 w 5993885"/>
              <a:gd name="connsiteY2" fmla="*/ 6874411 h 6874411"/>
              <a:gd name="connsiteX3" fmla="*/ 1141978 w 5993885"/>
              <a:gd name="connsiteY3" fmla="*/ 6874411 h 6874411"/>
              <a:gd name="connsiteX4" fmla="*/ 8803 w 5993885"/>
              <a:gd name="connsiteY4" fmla="*/ 5239586 h 6874411"/>
              <a:gd name="connsiteX5" fmla="*/ 5628 w 5993885"/>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137659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137659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369434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369434 w 5989566"/>
              <a:gd name="connsiteY3" fmla="*/ 6874411 h 6874411"/>
              <a:gd name="connsiteX4" fmla="*/ 4484 w 5989566"/>
              <a:gd name="connsiteY4" fmla="*/ 5239586 h 6874411"/>
              <a:gd name="connsiteX5" fmla="*/ 1309 w 5989566"/>
              <a:gd name="connsiteY5" fmla="*/ 6586 h 6874411"/>
              <a:gd name="connsiteX0" fmla="*/ 19849 w 6008106"/>
              <a:gd name="connsiteY0" fmla="*/ 6586 h 6995509"/>
              <a:gd name="connsiteX1" fmla="*/ 6001549 w 6008106"/>
              <a:gd name="connsiteY1" fmla="*/ 0 h 6995509"/>
              <a:gd name="connsiteX2" fmla="*/ 6000254 w 6008106"/>
              <a:gd name="connsiteY2" fmla="*/ 6874411 h 6995509"/>
              <a:gd name="connsiteX3" fmla="*/ 1387974 w 6008106"/>
              <a:gd name="connsiteY3" fmla="*/ 6874411 h 6995509"/>
              <a:gd name="connsiteX4" fmla="*/ 799 w 6008106"/>
              <a:gd name="connsiteY4" fmla="*/ 5239586 h 6995509"/>
              <a:gd name="connsiteX5" fmla="*/ 19849 w 6008106"/>
              <a:gd name="connsiteY5" fmla="*/ 6586 h 6995509"/>
              <a:gd name="connsiteX0" fmla="*/ 19849 w 6008106"/>
              <a:gd name="connsiteY0" fmla="*/ 6586 h 6874411"/>
              <a:gd name="connsiteX1" fmla="*/ 6001549 w 6008106"/>
              <a:gd name="connsiteY1" fmla="*/ 0 h 6874411"/>
              <a:gd name="connsiteX2" fmla="*/ 6000254 w 6008106"/>
              <a:gd name="connsiteY2" fmla="*/ 6874411 h 6874411"/>
              <a:gd name="connsiteX3" fmla="*/ 1387974 w 6008106"/>
              <a:gd name="connsiteY3" fmla="*/ 6874411 h 6874411"/>
              <a:gd name="connsiteX4" fmla="*/ 799 w 6008106"/>
              <a:gd name="connsiteY4" fmla="*/ 5239586 h 6874411"/>
              <a:gd name="connsiteX5" fmla="*/ 19849 w 6008106"/>
              <a:gd name="connsiteY5" fmla="*/ 6586 h 6874411"/>
              <a:gd name="connsiteX0" fmla="*/ 19849 w 6008106"/>
              <a:gd name="connsiteY0" fmla="*/ 6586 h 6874411"/>
              <a:gd name="connsiteX1" fmla="*/ 6001549 w 6008106"/>
              <a:gd name="connsiteY1" fmla="*/ 0 h 6874411"/>
              <a:gd name="connsiteX2" fmla="*/ 6000254 w 6008106"/>
              <a:gd name="connsiteY2" fmla="*/ 6874411 h 6874411"/>
              <a:gd name="connsiteX3" fmla="*/ 1387974 w 6008106"/>
              <a:gd name="connsiteY3" fmla="*/ 6874411 h 6874411"/>
              <a:gd name="connsiteX4" fmla="*/ 799 w 6008106"/>
              <a:gd name="connsiteY4" fmla="*/ 5239586 h 6874411"/>
              <a:gd name="connsiteX5" fmla="*/ 19849 w 6008106"/>
              <a:gd name="connsiteY5" fmla="*/ 6586 h 6874411"/>
              <a:gd name="connsiteX0" fmla="*/ 19849 w 6008106"/>
              <a:gd name="connsiteY0" fmla="*/ 6586 h 6874447"/>
              <a:gd name="connsiteX1" fmla="*/ 6001549 w 6008106"/>
              <a:gd name="connsiteY1" fmla="*/ 0 h 6874447"/>
              <a:gd name="connsiteX2" fmla="*/ 6000254 w 6008106"/>
              <a:gd name="connsiteY2" fmla="*/ 6874411 h 6874447"/>
              <a:gd name="connsiteX3" fmla="*/ 1387974 w 6008106"/>
              <a:gd name="connsiteY3" fmla="*/ 6874411 h 6874447"/>
              <a:gd name="connsiteX4" fmla="*/ 799 w 6008106"/>
              <a:gd name="connsiteY4" fmla="*/ 5239586 h 6874447"/>
              <a:gd name="connsiteX5" fmla="*/ 19849 w 6008106"/>
              <a:gd name="connsiteY5" fmla="*/ 6586 h 6874447"/>
              <a:gd name="connsiteX0" fmla="*/ 21445 w 6009702"/>
              <a:gd name="connsiteY0" fmla="*/ 6586 h 6874477"/>
              <a:gd name="connsiteX1" fmla="*/ 6003145 w 6009702"/>
              <a:gd name="connsiteY1" fmla="*/ 0 h 6874477"/>
              <a:gd name="connsiteX2" fmla="*/ 6001850 w 6009702"/>
              <a:gd name="connsiteY2" fmla="*/ 6874411 h 6874477"/>
              <a:gd name="connsiteX3" fmla="*/ 1389570 w 6009702"/>
              <a:gd name="connsiteY3" fmla="*/ 6874411 h 6874477"/>
              <a:gd name="connsiteX4" fmla="*/ 2395 w 6009702"/>
              <a:gd name="connsiteY4" fmla="*/ 5239586 h 6874477"/>
              <a:gd name="connsiteX5" fmla="*/ 21445 w 6009702"/>
              <a:gd name="connsiteY5" fmla="*/ 6586 h 6874477"/>
              <a:gd name="connsiteX0" fmla="*/ 21685 w 6009942"/>
              <a:gd name="connsiteY0" fmla="*/ 6586 h 6874411"/>
              <a:gd name="connsiteX1" fmla="*/ 6003385 w 6009942"/>
              <a:gd name="connsiteY1" fmla="*/ 0 h 6874411"/>
              <a:gd name="connsiteX2" fmla="*/ 6002090 w 6009942"/>
              <a:gd name="connsiteY2" fmla="*/ 6874411 h 6874411"/>
              <a:gd name="connsiteX3" fmla="*/ 1389810 w 6009942"/>
              <a:gd name="connsiteY3" fmla="*/ 6874411 h 6874411"/>
              <a:gd name="connsiteX4" fmla="*/ 2635 w 6009942"/>
              <a:gd name="connsiteY4" fmla="*/ 5239586 h 6874411"/>
              <a:gd name="connsiteX5" fmla="*/ 21685 w 6009942"/>
              <a:gd name="connsiteY5" fmla="*/ 6586 h 6874411"/>
              <a:gd name="connsiteX0" fmla="*/ 1308 w 6011790"/>
              <a:gd name="connsiteY0" fmla="*/ 660636 h 6874411"/>
              <a:gd name="connsiteX1" fmla="*/ 6005233 w 6011790"/>
              <a:gd name="connsiteY1" fmla="*/ 0 h 6874411"/>
              <a:gd name="connsiteX2" fmla="*/ 6003938 w 6011790"/>
              <a:gd name="connsiteY2" fmla="*/ 6874411 h 6874411"/>
              <a:gd name="connsiteX3" fmla="*/ 1391658 w 6011790"/>
              <a:gd name="connsiteY3" fmla="*/ 6874411 h 6874411"/>
              <a:gd name="connsiteX4" fmla="*/ 4483 w 6011790"/>
              <a:gd name="connsiteY4" fmla="*/ 5239586 h 6874411"/>
              <a:gd name="connsiteX5" fmla="*/ 1308 w 6011790"/>
              <a:gd name="connsiteY5" fmla="*/ 660636 h 6874411"/>
              <a:gd name="connsiteX0" fmla="*/ 1308 w 6010421"/>
              <a:gd name="connsiteY0" fmla="*/ 9761 h 6223536"/>
              <a:gd name="connsiteX1" fmla="*/ 6002058 w 6010421"/>
              <a:gd name="connsiteY1" fmla="*/ 0 h 6223536"/>
              <a:gd name="connsiteX2" fmla="*/ 6003938 w 6010421"/>
              <a:gd name="connsiteY2" fmla="*/ 6223536 h 6223536"/>
              <a:gd name="connsiteX3" fmla="*/ 1391658 w 6010421"/>
              <a:gd name="connsiteY3" fmla="*/ 6223536 h 6223536"/>
              <a:gd name="connsiteX4" fmla="*/ 4483 w 6010421"/>
              <a:gd name="connsiteY4" fmla="*/ 4588711 h 6223536"/>
              <a:gd name="connsiteX5" fmla="*/ 1308 w 6010421"/>
              <a:gd name="connsiteY5" fmla="*/ 9761 h 6223536"/>
              <a:gd name="connsiteX0" fmla="*/ 1308 w 6005272"/>
              <a:gd name="connsiteY0" fmla="*/ 6586 h 6220361"/>
              <a:gd name="connsiteX1" fmla="*/ 5944908 w 6005272"/>
              <a:gd name="connsiteY1" fmla="*/ 0 h 6220361"/>
              <a:gd name="connsiteX2" fmla="*/ 6003938 w 6005272"/>
              <a:gd name="connsiteY2" fmla="*/ 6220361 h 6220361"/>
              <a:gd name="connsiteX3" fmla="*/ 1391658 w 6005272"/>
              <a:gd name="connsiteY3" fmla="*/ 6220361 h 6220361"/>
              <a:gd name="connsiteX4" fmla="*/ 4483 w 6005272"/>
              <a:gd name="connsiteY4" fmla="*/ 4585536 h 6220361"/>
              <a:gd name="connsiteX5" fmla="*/ 1308 w 6005272"/>
              <a:gd name="connsiteY5" fmla="*/ 6586 h 6220361"/>
              <a:gd name="connsiteX0" fmla="*/ 1308 w 5953271"/>
              <a:gd name="connsiteY0" fmla="*/ 6586 h 6220361"/>
              <a:gd name="connsiteX1" fmla="*/ 5944908 w 5953271"/>
              <a:gd name="connsiteY1" fmla="*/ 0 h 6220361"/>
              <a:gd name="connsiteX2" fmla="*/ 5946788 w 5953271"/>
              <a:gd name="connsiteY2" fmla="*/ 6217186 h 6220361"/>
              <a:gd name="connsiteX3" fmla="*/ 1391658 w 5953271"/>
              <a:gd name="connsiteY3" fmla="*/ 6220361 h 6220361"/>
              <a:gd name="connsiteX4" fmla="*/ 4483 w 5953271"/>
              <a:gd name="connsiteY4" fmla="*/ 4585536 h 6220361"/>
              <a:gd name="connsiteX5" fmla="*/ 1308 w 5953271"/>
              <a:gd name="connsiteY5" fmla="*/ 6586 h 622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271" h="6220361">
                <a:moveTo>
                  <a:pt x="1308" y="6586"/>
                </a:moveTo>
                <a:lnTo>
                  <a:pt x="5944908" y="0"/>
                </a:lnTo>
                <a:cubicBezTo>
                  <a:pt x="5952972" y="2835940"/>
                  <a:pt x="5957933" y="3109916"/>
                  <a:pt x="5946788" y="6217186"/>
                </a:cubicBezTo>
                <a:lnTo>
                  <a:pt x="1391658" y="6220361"/>
                </a:lnTo>
                <a:cubicBezTo>
                  <a:pt x="1177495" y="6218923"/>
                  <a:pt x="-62771" y="5961948"/>
                  <a:pt x="4483" y="4585536"/>
                </a:cubicBezTo>
                <a:cubicBezTo>
                  <a:pt x="-759" y="3390099"/>
                  <a:pt x="-809" y="1739278"/>
                  <a:pt x="1308" y="6586"/>
                </a:cubicBezTo>
                <a:close/>
              </a:path>
            </a:pathLst>
          </a:custGeom>
          <a:solidFill>
            <a:srgbClr val="CCCCCC">
              <a:alpha val="72170"/>
            </a:srgbClr>
          </a:solidFill>
        </p:spPr>
        <p:txBody>
          <a:bodyPr vert="horz" lIns="0" tIns="45720" rIns="0" bIns="0" rtlCol="0" anchor="ctr" anchorCtr="0">
            <a:noAutofit/>
          </a:bodyPr>
          <a:lstStyle>
            <a:lvl1pPr marL="0" indent="0" algn="ctr">
              <a:buNone/>
              <a:defRPr lang="en-US" sz="1801" dirty="0">
                <a:solidFill>
                  <a:schemeClr val="tx1"/>
                </a:solidFill>
              </a:defRPr>
            </a:lvl1pPr>
          </a:lstStyle>
          <a:p>
            <a:pPr lvl="0" algn="ctr"/>
            <a:r>
              <a:rPr lang="en-US"/>
              <a:t>Click icon to add picture</a:t>
            </a:r>
            <a:endParaRPr lang="en-US" dirty="0"/>
          </a:p>
        </p:txBody>
      </p:sp>
      <p:sp>
        <p:nvSpPr>
          <p:cNvPr id="10" name="Text Placeholder 5">
            <a:extLst>
              <a:ext uri="{FF2B5EF4-FFF2-40B4-BE49-F238E27FC236}">
                <a16:creationId xmlns:a16="http://schemas.microsoft.com/office/drawing/2014/main" id="{9D81B052-4991-E64B-9474-81AF4093EDD8}"/>
              </a:ext>
            </a:extLst>
          </p:cNvPr>
          <p:cNvSpPr>
            <a:spLocks noGrp="1"/>
          </p:cNvSpPr>
          <p:nvPr>
            <p:ph type="body" sz="quarter" idx="12" hasCustomPrompt="1"/>
          </p:nvPr>
        </p:nvSpPr>
        <p:spPr>
          <a:xfrm>
            <a:off x="411479" y="2339926"/>
            <a:ext cx="3048158" cy="761781"/>
          </a:xfrm>
        </p:spPr>
        <p:txBody>
          <a:bodyPr>
            <a:noAutofit/>
          </a:bodyPr>
          <a:lstStyle>
            <a:lvl1pPr marL="0" indent="0">
              <a:spcBef>
                <a:spcPts val="0"/>
              </a:spcBef>
              <a:buNone/>
              <a:defRPr sz="1600" b="0">
                <a:solidFill>
                  <a:schemeClr val="tx1"/>
                </a:solidFill>
              </a:defRPr>
            </a:lvl1pPr>
            <a:lvl2pPr marL="0" indent="0">
              <a:buNone/>
              <a:defRPr b="1">
                <a:solidFill>
                  <a:schemeClr val="accent1"/>
                </a:solidFill>
              </a:defRPr>
            </a:lvl2pPr>
            <a:lvl3pPr marL="342900" indent="0">
              <a:buNone/>
              <a:defRPr b="1">
                <a:solidFill>
                  <a:schemeClr val="accent1"/>
                </a:solidFill>
              </a:defRPr>
            </a:lvl3pPr>
            <a:lvl4pPr marL="688975" indent="0">
              <a:buNone/>
              <a:defRPr b="1">
                <a:solidFill>
                  <a:schemeClr val="accent1"/>
                </a:solidFill>
              </a:defRPr>
            </a:lvl4pPr>
            <a:lvl5pPr marL="1028700" indent="0">
              <a:buNone/>
              <a:defRPr b="1">
                <a:solidFill>
                  <a:schemeClr val="accent1"/>
                </a:solidFill>
              </a:defRPr>
            </a:lvl5pPr>
          </a:lstStyle>
          <a:p>
            <a:pPr lvl="0"/>
            <a:r>
              <a:rPr lang="en-US" dirty="0"/>
              <a:t>Headline or pull quote</a:t>
            </a:r>
          </a:p>
          <a:p>
            <a:pPr lvl="0"/>
            <a:r>
              <a:rPr lang="en-US" dirty="0"/>
              <a:t>Author attribution</a:t>
            </a:r>
          </a:p>
        </p:txBody>
      </p:sp>
      <p:pic>
        <p:nvPicPr>
          <p:cNvPr id="7" name="Picture 6">
            <a:extLst>
              <a:ext uri="{FF2B5EF4-FFF2-40B4-BE49-F238E27FC236}">
                <a16:creationId xmlns:a16="http://schemas.microsoft.com/office/drawing/2014/main" id="{F92DCA3B-A040-404A-83FA-2E538945BF1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9100" y="6364150"/>
            <a:ext cx="597151" cy="334275"/>
          </a:xfrm>
          <a:prstGeom prst="rect">
            <a:avLst/>
          </a:prstGeom>
        </p:spPr>
      </p:pic>
    </p:spTree>
    <p:extLst>
      <p:ext uri="{BB962C8B-B14F-4D97-AF65-F5344CB8AC3E}">
        <p14:creationId xmlns:p14="http://schemas.microsoft.com/office/powerpoint/2010/main" val="442651044"/>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with full page photo layout">
    <p:bg>
      <p:bgPr>
        <a:solidFill>
          <a:schemeClr val="tx1"/>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5C0C60C6-77BC-6542-AB27-C94A14459DF9}"/>
              </a:ext>
            </a:extLst>
          </p:cNvPr>
          <p:cNvSpPr>
            <a:spLocks noGrp="1"/>
          </p:cNvSpPr>
          <p:nvPr>
            <p:ph type="pic" sz="quarter" idx="14"/>
          </p:nvPr>
        </p:nvSpPr>
        <p:spPr>
          <a:xfrm>
            <a:off x="-88" y="-11687"/>
            <a:ext cx="12214268" cy="6229924"/>
          </a:xfrm>
          <a:custGeom>
            <a:avLst/>
            <a:gdLst>
              <a:gd name="connsiteX0" fmla="*/ 0 w 12214268"/>
              <a:gd name="connsiteY0" fmla="*/ 1326577 h 6778626"/>
              <a:gd name="connsiteX1" fmla="*/ 1326577 w 12214268"/>
              <a:gd name="connsiteY1" fmla="*/ 0 h 6778626"/>
              <a:gd name="connsiteX2" fmla="*/ 10887691 w 12214268"/>
              <a:gd name="connsiteY2" fmla="*/ 0 h 6778626"/>
              <a:gd name="connsiteX3" fmla="*/ 12214268 w 12214268"/>
              <a:gd name="connsiteY3" fmla="*/ 1326577 h 6778626"/>
              <a:gd name="connsiteX4" fmla="*/ 12214268 w 12214268"/>
              <a:gd name="connsiteY4" fmla="*/ 5452049 h 6778626"/>
              <a:gd name="connsiteX5" fmla="*/ 10887691 w 12214268"/>
              <a:gd name="connsiteY5" fmla="*/ 6778626 h 6778626"/>
              <a:gd name="connsiteX6" fmla="*/ 1326577 w 12214268"/>
              <a:gd name="connsiteY6" fmla="*/ 6778626 h 6778626"/>
              <a:gd name="connsiteX7" fmla="*/ 0 w 12214268"/>
              <a:gd name="connsiteY7" fmla="*/ 5452049 h 6778626"/>
              <a:gd name="connsiteX8" fmla="*/ 0 w 12214268"/>
              <a:gd name="connsiteY8" fmla="*/ 1326577 h 6778626"/>
              <a:gd name="connsiteX0" fmla="*/ 0 w 12533274"/>
              <a:gd name="connsiteY0" fmla="*/ 1326577 h 6784976"/>
              <a:gd name="connsiteX1" fmla="*/ 1326577 w 12533274"/>
              <a:gd name="connsiteY1" fmla="*/ 0 h 6784976"/>
              <a:gd name="connsiteX2" fmla="*/ 10887691 w 12533274"/>
              <a:gd name="connsiteY2" fmla="*/ 0 h 6784976"/>
              <a:gd name="connsiteX3" fmla="*/ 12214268 w 12533274"/>
              <a:gd name="connsiteY3" fmla="*/ 1326577 h 6784976"/>
              <a:gd name="connsiteX4" fmla="*/ 12214268 w 12533274"/>
              <a:gd name="connsiteY4" fmla="*/ 5452049 h 6784976"/>
              <a:gd name="connsiteX5" fmla="*/ 12205316 w 12533274"/>
              <a:gd name="connsiteY5" fmla="*/ 6784976 h 6784976"/>
              <a:gd name="connsiteX6" fmla="*/ 1326577 w 12533274"/>
              <a:gd name="connsiteY6" fmla="*/ 6778626 h 6784976"/>
              <a:gd name="connsiteX7" fmla="*/ 0 w 12533274"/>
              <a:gd name="connsiteY7" fmla="*/ 5452049 h 6784976"/>
              <a:gd name="connsiteX8" fmla="*/ 0 w 12533274"/>
              <a:gd name="connsiteY8" fmla="*/ 1326577 h 6784976"/>
              <a:gd name="connsiteX0" fmla="*/ 0 w 12214268"/>
              <a:gd name="connsiteY0" fmla="*/ 1326577 h 6784976"/>
              <a:gd name="connsiteX1" fmla="*/ 1326577 w 12214268"/>
              <a:gd name="connsiteY1" fmla="*/ 0 h 6784976"/>
              <a:gd name="connsiteX2" fmla="*/ 10887691 w 12214268"/>
              <a:gd name="connsiteY2" fmla="*/ 0 h 6784976"/>
              <a:gd name="connsiteX3" fmla="*/ 12214268 w 12214268"/>
              <a:gd name="connsiteY3" fmla="*/ 1326577 h 6784976"/>
              <a:gd name="connsiteX4" fmla="*/ 12214268 w 12214268"/>
              <a:gd name="connsiteY4" fmla="*/ 5452049 h 6784976"/>
              <a:gd name="connsiteX5" fmla="*/ 12205316 w 12214268"/>
              <a:gd name="connsiteY5" fmla="*/ 6784976 h 6784976"/>
              <a:gd name="connsiteX6" fmla="*/ 1326577 w 12214268"/>
              <a:gd name="connsiteY6" fmla="*/ 6778626 h 6784976"/>
              <a:gd name="connsiteX7" fmla="*/ 0 w 12214268"/>
              <a:gd name="connsiteY7" fmla="*/ 5452049 h 6784976"/>
              <a:gd name="connsiteX8" fmla="*/ 0 w 12214268"/>
              <a:gd name="connsiteY8" fmla="*/ 1326577 h 6784976"/>
              <a:gd name="connsiteX0" fmla="*/ 0 w 12214268"/>
              <a:gd name="connsiteY0" fmla="*/ 1345510 h 6803909"/>
              <a:gd name="connsiteX1" fmla="*/ 1326577 w 12214268"/>
              <a:gd name="connsiteY1" fmla="*/ 18933 h 6803909"/>
              <a:gd name="connsiteX2" fmla="*/ 10887691 w 12214268"/>
              <a:gd name="connsiteY2" fmla="*/ 18933 h 6803909"/>
              <a:gd name="connsiteX3" fmla="*/ 12211093 w 12214268"/>
              <a:gd name="connsiteY3" fmla="*/ 573985 h 6803909"/>
              <a:gd name="connsiteX4" fmla="*/ 12214268 w 12214268"/>
              <a:gd name="connsiteY4" fmla="*/ 5470982 h 6803909"/>
              <a:gd name="connsiteX5" fmla="*/ 12205316 w 12214268"/>
              <a:gd name="connsiteY5" fmla="*/ 6803909 h 6803909"/>
              <a:gd name="connsiteX6" fmla="*/ 1326577 w 12214268"/>
              <a:gd name="connsiteY6" fmla="*/ 6797559 h 6803909"/>
              <a:gd name="connsiteX7" fmla="*/ 0 w 12214268"/>
              <a:gd name="connsiteY7" fmla="*/ 5470982 h 6803909"/>
              <a:gd name="connsiteX8" fmla="*/ 0 w 12214268"/>
              <a:gd name="connsiteY8" fmla="*/ 1345510 h 6803909"/>
              <a:gd name="connsiteX0" fmla="*/ 0 w 12214268"/>
              <a:gd name="connsiteY0" fmla="*/ 1326577 h 6784976"/>
              <a:gd name="connsiteX1" fmla="*/ 1326577 w 12214268"/>
              <a:gd name="connsiteY1" fmla="*/ 0 h 6784976"/>
              <a:gd name="connsiteX2" fmla="*/ 12211093 w 12214268"/>
              <a:gd name="connsiteY2" fmla="*/ 555052 h 6784976"/>
              <a:gd name="connsiteX3" fmla="*/ 12214268 w 12214268"/>
              <a:gd name="connsiteY3" fmla="*/ 5452049 h 6784976"/>
              <a:gd name="connsiteX4" fmla="*/ 12205316 w 12214268"/>
              <a:gd name="connsiteY4" fmla="*/ 6784976 h 6784976"/>
              <a:gd name="connsiteX5" fmla="*/ 1326577 w 12214268"/>
              <a:gd name="connsiteY5" fmla="*/ 6778626 h 6784976"/>
              <a:gd name="connsiteX6" fmla="*/ 0 w 12214268"/>
              <a:gd name="connsiteY6" fmla="*/ 5452049 h 6784976"/>
              <a:gd name="connsiteX7" fmla="*/ 0 w 12214268"/>
              <a:gd name="connsiteY7" fmla="*/ 1326577 h 6784976"/>
              <a:gd name="connsiteX0" fmla="*/ 0 w 12214268"/>
              <a:gd name="connsiteY0" fmla="*/ 578779 h 6802353"/>
              <a:gd name="connsiteX1" fmla="*/ 1326577 w 12214268"/>
              <a:gd name="connsiteY1" fmla="*/ 17377 h 6802353"/>
              <a:gd name="connsiteX2" fmla="*/ 12211093 w 12214268"/>
              <a:gd name="connsiteY2" fmla="*/ 572429 h 6802353"/>
              <a:gd name="connsiteX3" fmla="*/ 12214268 w 12214268"/>
              <a:gd name="connsiteY3" fmla="*/ 5469426 h 6802353"/>
              <a:gd name="connsiteX4" fmla="*/ 12205316 w 12214268"/>
              <a:gd name="connsiteY4" fmla="*/ 6802353 h 6802353"/>
              <a:gd name="connsiteX5" fmla="*/ 1326577 w 12214268"/>
              <a:gd name="connsiteY5" fmla="*/ 6796003 h 6802353"/>
              <a:gd name="connsiteX6" fmla="*/ 0 w 12214268"/>
              <a:gd name="connsiteY6" fmla="*/ 5469426 h 6802353"/>
              <a:gd name="connsiteX7" fmla="*/ 0 w 12214268"/>
              <a:gd name="connsiteY7" fmla="*/ 578779 h 6802353"/>
              <a:gd name="connsiteX0" fmla="*/ 0 w 12214268"/>
              <a:gd name="connsiteY0" fmla="*/ 614910 h 6838484"/>
              <a:gd name="connsiteX1" fmla="*/ 12211093 w 12214268"/>
              <a:gd name="connsiteY1" fmla="*/ 608560 h 6838484"/>
              <a:gd name="connsiteX2" fmla="*/ 12214268 w 12214268"/>
              <a:gd name="connsiteY2" fmla="*/ 5505557 h 6838484"/>
              <a:gd name="connsiteX3" fmla="*/ 12205316 w 12214268"/>
              <a:gd name="connsiteY3" fmla="*/ 6838484 h 6838484"/>
              <a:gd name="connsiteX4" fmla="*/ 1326577 w 12214268"/>
              <a:gd name="connsiteY4" fmla="*/ 6832134 h 6838484"/>
              <a:gd name="connsiteX5" fmla="*/ 0 w 12214268"/>
              <a:gd name="connsiteY5" fmla="*/ 5505557 h 6838484"/>
              <a:gd name="connsiteX6" fmla="*/ 0 w 12214268"/>
              <a:gd name="connsiteY6" fmla="*/ 614910 h 6838484"/>
              <a:gd name="connsiteX0" fmla="*/ 0 w 12214268"/>
              <a:gd name="connsiteY0" fmla="*/ 367024 h 6590598"/>
              <a:gd name="connsiteX1" fmla="*/ 12211093 w 12214268"/>
              <a:gd name="connsiteY1" fmla="*/ 360674 h 6590598"/>
              <a:gd name="connsiteX2" fmla="*/ 12214268 w 12214268"/>
              <a:gd name="connsiteY2" fmla="*/ 5257671 h 6590598"/>
              <a:gd name="connsiteX3" fmla="*/ 12205316 w 12214268"/>
              <a:gd name="connsiteY3" fmla="*/ 6590598 h 6590598"/>
              <a:gd name="connsiteX4" fmla="*/ 1326577 w 12214268"/>
              <a:gd name="connsiteY4" fmla="*/ 6584248 h 6590598"/>
              <a:gd name="connsiteX5" fmla="*/ 0 w 12214268"/>
              <a:gd name="connsiteY5" fmla="*/ 5257671 h 6590598"/>
              <a:gd name="connsiteX6" fmla="*/ 0 w 12214268"/>
              <a:gd name="connsiteY6" fmla="*/ 367024 h 6590598"/>
              <a:gd name="connsiteX0" fmla="*/ 0 w 12214268"/>
              <a:gd name="connsiteY0" fmla="*/ 6350 h 6229924"/>
              <a:gd name="connsiteX1" fmla="*/ 12211093 w 12214268"/>
              <a:gd name="connsiteY1" fmla="*/ 0 h 6229924"/>
              <a:gd name="connsiteX2" fmla="*/ 12214268 w 12214268"/>
              <a:gd name="connsiteY2" fmla="*/ 4896997 h 6229924"/>
              <a:gd name="connsiteX3" fmla="*/ 12205316 w 12214268"/>
              <a:gd name="connsiteY3" fmla="*/ 6229924 h 6229924"/>
              <a:gd name="connsiteX4" fmla="*/ 1326577 w 12214268"/>
              <a:gd name="connsiteY4" fmla="*/ 6223574 h 6229924"/>
              <a:gd name="connsiteX5" fmla="*/ 0 w 12214268"/>
              <a:gd name="connsiteY5" fmla="*/ 4896997 h 6229924"/>
              <a:gd name="connsiteX6" fmla="*/ 0 w 12214268"/>
              <a:gd name="connsiteY6" fmla="*/ 6350 h 622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4268" h="6229924">
                <a:moveTo>
                  <a:pt x="0" y="6350"/>
                </a:moveTo>
                <a:lnTo>
                  <a:pt x="12211093" y="0"/>
                </a:lnTo>
                <a:cubicBezTo>
                  <a:pt x="12212151" y="1632332"/>
                  <a:pt x="12213210" y="3264665"/>
                  <a:pt x="12214268" y="4896997"/>
                </a:cubicBezTo>
                <a:cubicBezTo>
                  <a:pt x="12214268" y="5629645"/>
                  <a:pt x="12207714" y="5969574"/>
                  <a:pt x="12205316" y="6229924"/>
                </a:cubicBezTo>
                <a:lnTo>
                  <a:pt x="1326577" y="6223574"/>
                </a:lnTo>
                <a:cubicBezTo>
                  <a:pt x="593929" y="6223574"/>
                  <a:pt x="0" y="5629645"/>
                  <a:pt x="0" y="4896997"/>
                </a:cubicBezTo>
                <a:lnTo>
                  <a:pt x="0" y="6350"/>
                </a:lnTo>
                <a:close/>
              </a:path>
            </a:pathLst>
          </a:custGeom>
          <a:solidFill>
            <a:srgbClr val="CCCCCC">
              <a:alpha val="72170"/>
            </a:srgbClr>
          </a:solidFill>
        </p:spPr>
        <p:txBody>
          <a:bodyPr vert="horz" lIns="0" tIns="45720" rIns="0" bIns="0" rtlCol="0" anchor="ctr" anchorCtr="0">
            <a:noAutofit/>
          </a:bodyPr>
          <a:lstStyle>
            <a:lvl1pPr marL="0" indent="0">
              <a:buNone/>
              <a:defRPr lang="en-US" sz="1801">
                <a:solidFill>
                  <a:schemeClr val="tx1"/>
                </a:solidFill>
              </a:defRPr>
            </a:lvl1pPr>
          </a:lstStyle>
          <a:p>
            <a:pPr lvl="0" algn="ctr"/>
            <a:r>
              <a:rPr lang="en-US"/>
              <a:t>Click icon to add picture</a:t>
            </a:r>
            <a:endParaRPr lang="en-US" dirty="0"/>
          </a:p>
        </p:txBody>
      </p:sp>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80" y="301486"/>
            <a:ext cx="5112628" cy="594360"/>
          </a:xfrm>
        </p:spPr>
        <p:txBody>
          <a:bodyPr anchor="t" anchorCtr="0"/>
          <a:lstStyle>
            <a:lvl1pPr>
              <a:lnSpc>
                <a:spcPct val="100000"/>
              </a:lnSpc>
              <a:defRPr>
                <a:solidFill>
                  <a:schemeClr val="bg1"/>
                </a:solidFill>
              </a:defRPr>
            </a:lvl1pPr>
          </a:lstStyle>
          <a:p>
            <a:r>
              <a:rPr lang="en-US" dirty="0"/>
              <a:t>Headline or Quote goes here. 3 lines preferred.</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lvl1pPr>
              <a:defRPr>
                <a:solidFill>
                  <a:schemeClr val="tx2"/>
                </a:solidFill>
              </a:defRPr>
            </a:lvl1pPr>
          </a:lstStyle>
          <a:p>
            <a:r>
              <a:rPr lang="en-US"/>
              <a:t>Page </a:t>
            </a:r>
            <a:fld id="{888928BD-9DD5-4B49-B597-3FD2BD4272DD}" type="slidenum">
              <a:rPr smtClean="0"/>
              <a:pPr/>
              <a:t>‹#›</a:t>
            </a:fld>
            <a:endParaRPr dirty="0"/>
          </a:p>
        </p:txBody>
      </p:sp>
      <p:sp>
        <p:nvSpPr>
          <p:cNvPr id="10" name="Text Placeholder 5">
            <a:extLst>
              <a:ext uri="{FF2B5EF4-FFF2-40B4-BE49-F238E27FC236}">
                <a16:creationId xmlns:a16="http://schemas.microsoft.com/office/drawing/2014/main" id="{9D81B052-4991-E64B-9474-81AF4093EDD8}"/>
              </a:ext>
            </a:extLst>
          </p:cNvPr>
          <p:cNvSpPr>
            <a:spLocks noGrp="1"/>
          </p:cNvSpPr>
          <p:nvPr>
            <p:ph type="body" sz="quarter" idx="12" hasCustomPrompt="1"/>
          </p:nvPr>
        </p:nvSpPr>
        <p:spPr>
          <a:xfrm>
            <a:off x="411479" y="2339926"/>
            <a:ext cx="3048158" cy="761781"/>
          </a:xfrm>
        </p:spPr>
        <p:txBody>
          <a:bodyPr>
            <a:noAutofit/>
          </a:bodyPr>
          <a:lstStyle>
            <a:lvl1pPr marL="0" indent="0">
              <a:spcBef>
                <a:spcPts val="0"/>
              </a:spcBef>
              <a:buNone/>
              <a:defRPr sz="1600" b="0">
                <a:solidFill>
                  <a:schemeClr val="bg1"/>
                </a:solidFill>
              </a:defRPr>
            </a:lvl1pPr>
            <a:lvl2pPr marL="0" indent="0">
              <a:buNone/>
              <a:defRPr b="1">
                <a:solidFill>
                  <a:schemeClr val="accent1"/>
                </a:solidFill>
              </a:defRPr>
            </a:lvl2pPr>
            <a:lvl3pPr marL="342900" indent="0">
              <a:buNone/>
              <a:defRPr b="1">
                <a:solidFill>
                  <a:schemeClr val="accent1"/>
                </a:solidFill>
              </a:defRPr>
            </a:lvl3pPr>
            <a:lvl4pPr marL="688975" indent="0">
              <a:buNone/>
              <a:defRPr b="1">
                <a:solidFill>
                  <a:schemeClr val="accent1"/>
                </a:solidFill>
              </a:defRPr>
            </a:lvl4pPr>
            <a:lvl5pPr marL="1028700" indent="0">
              <a:buNone/>
              <a:defRPr b="1">
                <a:solidFill>
                  <a:schemeClr val="accent1"/>
                </a:solidFill>
              </a:defRPr>
            </a:lvl5pPr>
          </a:lstStyle>
          <a:p>
            <a:pPr lvl="0"/>
            <a:r>
              <a:rPr lang="en-US" dirty="0"/>
              <a:t>Headline or pull quote</a:t>
            </a:r>
          </a:p>
          <a:p>
            <a:pPr lvl="0"/>
            <a:r>
              <a:rPr lang="en-US" dirty="0"/>
              <a:t>Author attribution</a:t>
            </a:r>
          </a:p>
        </p:txBody>
      </p:sp>
    </p:spTree>
    <p:extLst>
      <p:ext uri="{BB962C8B-B14F-4D97-AF65-F5344CB8AC3E}">
        <p14:creationId xmlns:p14="http://schemas.microsoft.com/office/powerpoint/2010/main" val="4209325204"/>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nse standard page layou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09725A-F3D9-8D49-923D-D2FB2D166458}"/>
              </a:ext>
            </a:extLst>
          </p:cNvPr>
          <p:cNvSpPr/>
          <p:nvPr userDrawn="1"/>
        </p:nvSpPr>
        <p:spPr>
          <a:xfrm>
            <a:off x="0" y="6211888"/>
            <a:ext cx="12192000" cy="6461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50" b="1" i="0" dirty="0">
              <a:solidFill>
                <a:schemeClr val="bg1"/>
              </a:solidFill>
              <a:latin typeface="Sage Text" panose="02010503040201060103" pitchFamily="2" charset="77"/>
            </a:endParaRPr>
          </a:p>
        </p:txBody>
      </p:sp>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11353799" cy="594360"/>
          </a:xfrm>
        </p:spPr>
        <p:txBody>
          <a:bodyPr anchor="t" anchorCtr="0"/>
          <a:lstStyle>
            <a:lvl1pPr>
              <a:lnSpc>
                <a:spcPct val="100000"/>
              </a:lnSpc>
              <a:defRPr>
                <a:solidFill>
                  <a:schemeClr val="tx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dirty="0"/>
          </a:p>
        </p:txBody>
      </p:sp>
      <p:pic>
        <p:nvPicPr>
          <p:cNvPr id="14" name="Picture 13">
            <a:extLst>
              <a:ext uri="{FF2B5EF4-FFF2-40B4-BE49-F238E27FC236}">
                <a16:creationId xmlns:a16="http://schemas.microsoft.com/office/drawing/2014/main" id="{C157FB6E-BA79-B84F-B034-AC5DAD8FA03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7698" y="6364150"/>
            <a:ext cx="597151" cy="334275"/>
          </a:xfrm>
          <a:prstGeom prst="rect">
            <a:avLst/>
          </a:prstGeom>
        </p:spPr>
      </p:pic>
      <p:sp>
        <p:nvSpPr>
          <p:cNvPr id="15" name="TextBox 14">
            <a:extLst>
              <a:ext uri="{FF2B5EF4-FFF2-40B4-BE49-F238E27FC236}">
                <a16:creationId xmlns:a16="http://schemas.microsoft.com/office/drawing/2014/main" id="{BECEBDC0-170D-3F46-B8E3-9F6FF73D657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dirty="0">
                <a:solidFill>
                  <a:srgbClr val="00D638"/>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
        <p:nvSpPr>
          <p:cNvPr id="6" name="Text Placeholder 5">
            <a:extLst>
              <a:ext uri="{FF2B5EF4-FFF2-40B4-BE49-F238E27FC236}">
                <a16:creationId xmlns:a16="http://schemas.microsoft.com/office/drawing/2014/main" id="{F1E7FD49-05EC-C04E-87AA-DAE7AFCD5D10}"/>
              </a:ext>
            </a:extLst>
          </p:cNvPr>
          <p:cNvSpPr>
            <a:spLocks noGrp="1"/>
          </p:cNvSpPr>
          <p:nvPr>
            <p:ph type="body" sz="quarter" idx="12" hasCustomPrompt="1"/>
          </p:nvPr>
        </p:nvSpPr>
        <p:spPr>
          <a:xfrm>
            <a:off x="419098" y="1525181"/>
            <a:ext cx="11346180" cy="438912"/>
          </a:xfrm>
        </p:spPr>
        <p:txBody>
          <a:bodyPr>
            <a:noAutofit/>
          </a:bodyPr>
          <a:lstStyle>
            <a:lvl1pPr marL="0" indent="0">
              <a:buNone/>
              <a:defRPr b="1">
                <a:solidFill>
                  <a:schemeClr val="tx2">
                    <a:lumMod val="75000"/>
                  </a:schemeClr>
                </a:solidFill>
              </a:defRPr>
            </a:lvl1pPr>
            <a:lvl2pPr marL="0" indent="0">
              <a:buNone/>
              <a:defRPr b="1">
                <a:solidFill>
                  <a:schemeClr val="accent1"/>
                </a:solidFill>
              </a:defRPr>
            </a:lvl2pPr>
            <a:lvl3pPr marL="342900" indent="0">
              <a:buNone/>
              <a:defRPr b="1">
                <a:solidFill>
                  <a:schemeClr val="accent1"/>
                </a:solidFill>
              </a:defRPr>
            </a:lvl3pPr>
            <a:lvl4pPr marL="688975" indent="0">
              <a:buNone/>
              <a:defRPr b="1">
                <a:solidFill>
                  <a:schemeClr val="accent1"/>
                </a:solidFill>
              </a:defRPr>
            </a:lvl4pPr>
            <a:lvl5pPr marL="1028700" indent="0">
              <a:buNone/>
              <a:defRPr b="1">
                <a:solidFill>
                  <a:schemeClr val="accent1"/>
                </a:solidFill>
              </a:defRPr>
            </a:lvl5pPr>
          </a:lstStyle>
          <a:p>
            <a:pPr lvl="0"/>
            <a:r>
              <a:rPr lang="en-US" dirty="0"/>
              <a:t>Click to edit master text styles</a:t>
            </a:r>
          </a:p>
        </p:txBody>
      </p:sp>
      <p:sp>
        <p:nvSpPr>
          <p:cNvPr id="11" name="Text Placeholder 20">
            <a:extLst>
              <a:ext uri="{FF2B5EF4-FFF2-40B4-BE49-F238E27FC236}">
                <a16:creationId xmlns:a16="http://schemas.microsoft.com/office/drawing/2014/main" id="{6E50721F-E455-4E45-981D-289E45F6DDD0}"/>
              </a:ext>
            </a:extLst>
          </p:cNvPr>
          <p:cNvSpPr>
            <a:spLocks noGrp="1"/>
          </p:cNvSpPr>
          <p:nvPr>
            <p:ph type="body" sz="quarter" idx="11"/>
          </p:nvPr>
        </p:nvSpPr>
        <p:spPr>
          <a:xfrm>
            <a:off x="411163" y="1964091"/>
            <a:ext cx="5532437" cy="3657600"/>
          </a:xfrm>
        </p:spPr>
        <p:txBody>
          <a:bodyPr/>
          <a:lstStyle>
            <a:lvl1pPr marL="0" indent="0">
              <a:spcBef>
                <a:spcPts val="1200"/>
              </a:spcBef>
              <a:spcAft>
                <a:spcPts val="600"/>
              </a:spcAft>
              <a:buNone/>
              <a:defRPr>
                <a:solidFill>
                  <a:schemeClr val="tx1"/>
                </a:solidFill>
              </a:defRPr>
            </a:lvl1pPr>
            <a:lvl2pPr marL="176213" indent="-176213">
              <a:spcBef>
                <a:spcPts val="1200"/>
              </a:spcBef>
              <a:spcAft>
                <a:spcPts val="900"/>
              </a:spcAft>
              <a:tabLst/>
              <a:defRPr>
                <a:solidFill>
                  <a:schemeClr val="tx1"/>
                </a:solidFill>
              </a:defRPr>
            </a:lvl2pPr>
            <a:lvl3pPr marL="522288" indent="-179388">
              <a:spcBef>
                <a:spcPts val="600"/>
              </a:spcBef>
              <a:tabLst/>
              <a:defRPr>
                <a:solidFill>
                  <a:schemeClr val="tx1"/>
                </a:solidFill>
              </a:defRPr>
            </a:lvl3pPr>
            <a:lvl4pPr marL="858838" indent="-169863">
              <a:spcBef>
                <a:spcPts val="1200"/>
              </a:spcBef>
              <a:tabLst/>
              <a:defRPr>
                <a:solidFill>
                  <a:schemeClr val="tx1"/>
                </a:solidFill>
              </a:defRPr>
            </a:lvl4pPr>
            <a:lvl5pPr marL="1203325" indent="-174625">
              <a:spcBef>
                <a:spcPts val="1200"/>
              </a:spcBef>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0">
            <a:extLst>
              <a:ext uri="{FF2B5EF4-FFF2-40B4-BE49-F238E27FC236}">
                <a16:creationId xmlns:a16="http://schemas.microsoft.com/office/drawing/2014/main" id="{083A09CB-826C-2F4F-A76A-1F727FB34DF7}"/>
              </a:ext>
            </a:extLst>
          </p:cNvPr>
          <p:cNvSpPr>
            <a:spLocks noGrp="1"/>
          </p:cNvSpPr>
          <p:nvPr>
            <p:ph type="body" sz="quarter" idx="13"/>
          </p:nvPr>
        </p:nvSpPr>
        <p:spPr>
          <a:xfrm>
            <a:off x="6102126" y="1964091"/>
            <a:ext cx="5532437" cy="3657600"/>
          </a:xfrm>
        </p:spPr>
        <p:txBody>
          <a:bodyPr/>
          <a:lstStyle>
            <a:lvl1pPr marL="0" indent="0">
              <a:spcBef>
                <a:spcPts val="1200"/>
              </a:spcBef>
              <a:spcAft>
                <a:spcPts val="600"/>
              </a:spcAft>
              <a:buNone/>
              <a:defRPr>
                <a:solidFill>
                  <a:schemeClr val="tx1"/>
                </a:solidFill>
              </a:defRPr>
            </a:lvl1pPr>
            <a:lvl2pPr marL="176213" indent="-176213">
              <a:spcBef>
                <a:spcPts val="1200"/>
              </a:spcBef>
              <a:spcAft>
                <a:spcPts val="900"/>
              </a:spcAft>
              <a:tabLst/>
              <a:defRPr>
                <a:solidFill>
                  <a:schemeClr val="tx1"/>
                </a:solidFill>
              </a:defRPr>
            </a:lvl2pPr>
            <a:lvl3pPr marL="522288" indent="-179388">
              <a:spcBef>
                <a:spcPts val="600"/>
              </a:spcBef>
              <a:tabLst/>
              <a:defRPr>
                <a:solidFill>
                  <a:schemeClr val="tx1"/>
                </a:solidFill>
              </a:defRPr>
            </a:lvl3pPr>
            <a:lvl4pPr marL="858838" indent="-169863">
              <a:spcBef>
                <a:spcPts val="1200"/>
              </a:spcBef>
              <a:tabLst/>
              <a:defRPr>
                <a:solidFill>
                  <a:schemeClr val="tx1"/>
                </a:solidFill>
              </a:defRPr>
            </a:lvl4pPr>
            <a:lvl5pPr marL="1203325" indent="-174625">
              <a:spcBef>
                <a:spcPts val="1200"/>
              </a:spcBef>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1254130"/>
      </p:ext>
    </p:extLst>
  </p:cSld>
  <p:clrMapOvr>
    <a:masterClrMapping/>
  </p:clrMapOvr>
  <p:extLst>
    <p:ext uri="{DCECCB84-F9BA-43D5-87BE-67443E8EF086}">
      <p15:sldGuideLst xmlns:p15="http://schemas.microsoft.com/office/powerpoint/2012/main">
        <p15:guide id="1" orient="horz" pos="1152" userDrawn="1">
          <p15:clr>
            <a:srgbClr val="FBAE40"/>
          </p15:clr>
        </p15:guide>
        <p15:guide id="2" orient="horz" pos="120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line only (half) layou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80" y="301486"/>
            <a:ext cx="5074920" cy="594360"/>
          </a:xfrm>
        </p:spPr>
        <p:txBody>
          <a:bodyPr anchor="t" anchorCtr="0"/>
          <a:lstStyle>
            <a:lvl1pPr>
              <a:lnSpc>
                <a:spcPct val="100000"/>
              </a:lnSpc>
              <a:defRPr>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dirty="0"/>
          </a:p>
        </p:txBody>
      </p:sp>
    </p:spTree>
    <p:extLst>
      <p:ext uri="{BB962C8B-B14F-4D97-AF65-F5344CB8AC3E}">
        <p14:creationId xmlns:p14="http://schemas.microsoft.com/office/powerpoint/2010/main" val="3168284520"/>
      </p:ext>
    </p:extLst>
  </p:cSld>
  <p:clrMapOvr>
    <a:masterClrMapping/>
  </p:clrMapOvr>
  <p:extLst>
    <p:ext uri="{DCECCB84-F9BA-43D5-87BE-67443E8EF086}">
      <p15:sldGuideLst xmlns:p15="http://schemas.microsoft.com/office/powerpoint/2012/main">
        <p15:guide id="1" pos="3456"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Headline only (half) layout (whi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DA005B-3B6F-2F40-9DD6-F35F80A79E5B}"/>
              </a:ext>
            </a:extLst>
          </p:cNvPr>
          <p:cNvSpPr/>
          <p:nvPr userDrawn="1"/>
        </p:nvSpPr>
        <p:spPr>
          <a:xfrm>
            <a:off x="0" y="6211888"/>
            <a:ext cx="12192000" cy="6461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50" b="1" i="0" dirty="0">
              <a:solidFill>
                <a:schemeClr val="bg1"/>
              </a:solidFill>
              <a:latin typeface="Sage Text" panose="02010503040201060103" pitchFamily="2" charset="77"/>
            </a:endParaRPr>
          </a:p>
        </p:txBody>
      </p:sp>
      <p:pic>
        <p:nvPicPr>
          <p:cNvPr id="5" name="Picture 4">
            <a:extLst>
              <a:ext uri="{FF2B5EF4-FFF2-40B4-BE49-F238E27FC236}">
                <a16:creationId xmlns:a16="http://schemas.microsoft.com/office/drawing/2014/main" id="{58CAC4CE-2B32-644F-8DEF-BC84948DAC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7698" y="6364150"/>
            <a:ext cx="597151" cy="334275"/>
          </a:xfrm>
          <a:prstGeom prst="rect">
            <a:avLst/>
          </a:prstGeom>
        </p:spPr>
      </p:pic>
      <p:sp>
        <p:nvSpPr>
          <p:cNvPr id="6" name="TextBox 5">
            <a:extLst>
              <a:ext uri="{FF2B5EF4-FFF2-40B4-BE49-F238E27FC236}">
                <a16:creationId xmlns:a16="http://schemas.microsoft.com/office/drawing/2014/main" id="{3770E06A-2DAF-CE40-AD42-377A322D2023}"/>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dirty="0">
                <a:solidFill>
                  <a:srgbClr val="00D638"/>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80" y="301486"/>
            <a:ext cx="5074920" cy="594360"/>
          </a:xfrm>
        </p:spPr>
        <p:txBody>
          <a:bodyPr anchor="t" anchorCtr="0"/>
          <a:lstStyle>
            <a:lvl1pPr>
              <a:lnSpc>
                <a:spcPct val="100000"/>
              </a:lnSpc>
              <a:defRPr>
                <a:solidFill>
                  <a:schemeClr val="tx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dirty="0"/>
          </a:p>
        </p:txBody>
      </p:sp>
    </p:spTree>
    <p:extLst>
      <p:ext uri="{BB962C8B-B14F-4D97-AF65-F5344CB8AC3E}">
        <p14:creationId xmlns:p14="http://schemas.microsoft.com/office/powerpoint/2010/main" val="2574158022"/>
      </p:ext>
    </p:extLst>
  </p:cSld>
  <p:clrMapOvr>
    <a:masterClrMapping/>
  </p:clrMapOvr>
  <p:extLst>
    <p:ext uri="{DCECCB84-F9BA-43D5-87BE-67443E8EF086}">
      <p15:sldGuideLst xmlns:p15="http://schemas.microsoft.com/office/powerpoint/2012/main">
        <p15:guide id="1" pos="345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Three 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DBF7A-0630-3046-AB0B-AA90798E5CF5}"/>
              </a:ext>
            </a:extLst>
          </p:cNvPr>
          <p:cNvSpPr>
            <a:spLocks noGrp="1"/>
          </p:cNvSpPr>
          <p:nvPr>
            <p:ph type="ctrTitle" hasCustomPrompt="1"/>
          </p:nvPr>
        </p:nvSpPr>
        <p:spPr>
          <a:xfrm>
            <a:off x="420624" y="309832"/>
            <a:ext cx="5522976" cy="594360"/>
          </a:xfrm>
        </p:spPr>
        <p:txBody>
          <a:bodyPr anchor="t" anchorCtr="0">
            <a:no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007210F8-5BCD-D840-882A-065B74A9C8A6}"/>
              </a:ext>
            </a:extLst>
          </p:cNvPr>
          <p:cNvSpPr>
            <a:spLocks noGrp="1"/>
          </p:cNvSpPr>
          <p:nvPr>
            <p:ph type="subTitle" idx="1" hasCustomPrompt="1"/>
          </p:nvPr>
        </p:nvSpPr>
        <p:spPr>
          <a:xfrm>
            <a:off x="420623" y="2258568"/>
            <a:ext cx="3829159" cy="1243584"/>
          </a:xfrm>
        </p:spPr>
        <p:txBody>
          <a:bodyPr lIns="0" rIns="0" bIns="0">
            <a:noAutofit/>
          </a:bodyPr>
          <a:lstStyle>
            <a:lvl1pPr marL="0" indent="0" algn="l">
              <a:buNone/>
              <a:defRPr sz="16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Picture Placeholder 9">
            <a:extLst>
              <a:ext uri="{FF2B5EF4-FFF2-40B4-BE49-F238E27FC236}">
                <a16:creationId xmlns:a16="http://schemas.microsoft.com/office/drawing/2014/main" id="{717805F2-9FA4-B245-8814-533F3C76EC8E}"/>
              </a:ext>
            </a:extLst>
          </p:cNvPr>
          <p:cNvSpPr>
            <a:spLocks noGrp="1"/>
          </p:cNvSpPr>
          <p:nvPr>
            <p:ph type="pic" sz="quarter" idx="12"/>
          </p:nvPr>
        </p:nvSpPr>
        <p:spPr>
          <a:xfrm>
            <a:off x="6248400" y="384175"/>
            <a:ext cx="5529156" cy="2994144"/>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endParaRPr lang="en-US" dirty="0"/>
          </a:p>
        </p:txBody>
      </p:sp>
      <p:pic>
        <p:nvPicPr>
          <p:cNvPr id="8" name="Picture 7">
            <a:extLst>
              <a:ext uri="{FF2B5EF4-FFF2-40B4-BE49-F238E27FC236}">
                <a16:creationId xmlns:a16="http://schemas.microsoft.com/office/drawing/2014/main" id="{7CEAE169-81E8-A248-8AAC-7764DD962DC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7698" y="6104446"/>
            <a:ext cx="881063" cy="493204"/>
          </a:xfrm>
          <a:prstGeom prst="rect">
            <a:avLst/>
          </a:prstGeom>
        </p:spPr>
      </p:pic>
      <p:sp>
        <p:nvSpPr>
          <p:cNvPr id="7" name="Picture Placeholder 9">
            <a:extLst>
              <a:ext uri="{FF2B5EF4-FFF2-40B4-BE49-F238E27FC236}">
                <a16:creationId xmlns:a16="http://schemas.microsoft.com/office/drawing/2014/main" id="{A696C0BE-9E58-944C-B9FE-39F168CDF7F4}"/>
              </a:ext>
            </a:extLst>
          </p:cNvPr>
          <p:cNvSpPr>
            <a:spLocks noGrp="1"/>
          </p:cNvSpPr>
          <p:nvPr>
            <p:ph type="pic" sz="quarter" idx="13"/>
          </p:nvPr>
        </p:nvSpPr>
        <p:spPr>
          <a:xfrm>
            <a:off x="6248400" y="3597156"/>
            <a:ext cx="2668705" cy="2994144"/>
          </a:xfrm>
          <a:prstGeom prst="rect">
            <a:avLst/>
          </a:prstGeom>
          <a:solidFill>
            <a:srgbClr val="CCCCCC">
              <a:alpha val="72170"/>
            </a:srgbClr>
          </a:solidFill>
        </p:spPr>
        <p:txBody>
          <a:bodyPr lIns="0" rIns="0" anchor="ctr" anchorCtr="0"/>
          <a:lstStyle>
            <a:lvl1pPr marL="0" indent="0" algn="ctr">
              <a:buNone/>
              <a:defRPr sz="1801" b="0" i="0">
                <a:solidFill>
                  <a:schemeClr val="tx1"/>
                </a:solidFill>
              </a:defRPr>
            </a:lvl1pPr>
          </a:lstStyle>
          <a:p>
            <a:r>
              <a:rPr lang="en-US"/>
              <a:t>Click icon to add picture</a:t>
            </a:r>
            <a:endParaRPr lang="en-US" dirty="0"/>
          </a:p>
        </p:txBody>
      </p:sp>
      <p:sp>
        <p:nvSpPr>
          <p:cNvPr id="9" name="Picture Placeholder 9">
            <a:extLst>
              <a:ext uri="{FF2B5EF4-FFF2-40B4-BE49-F238E27FC236}">
                <a16:creationId xmlns:a16="http://schemas.microsoft.com/office/drawing/2014/main" id="{DE9A8C46-E722-3D4C-A44E-7823EB8700D7}"/>
              </a:ext>
            </a:extLst>
          </p:cNvPr>
          <p:cNvSpPr>
            <a:spLocks noGrp="1"/>
          </p:cNvSpPr>
          <p:nvPr>
            <p:ph type="pic" sz="quarter" idx="14"/>
          </p:nvPr>
        </p:nvSpPr>
        <p:spPr>
          <a:xfrm>
            <a:off x="9104193" y="3597156"/>
            <a:ext cx="2668705" cy="2994144"/>
          </a:xfrm>
          <a:prstGeom prst="rect">
            <a:avLst/>
          </a:prstGeom>
          <a:solidFill>
            <a:srgbClr val="CCCCCC">
              <a:alpha val="72170"/>
            </a:srgbClr>
          </a:solidFill>
        </p:spPr>
        <p:txBody>
          <a:bodyPr lIns="0" rIns="0" anchor="ctr" anchorCtr="0"/>
          <a:lstStyle>
            <a:lvl1pPr marL="0" indent="0" algn="ctr">
              <a:buNone/>
              <a:defRPr sz="1801" b="0" i="0">
                <a:solidFill>
                  <a:schemeClr val="tx1"/>
                </a:solidFill>
              </a:defRPr>
            </a:lvl1pPr>
          </a:lstStyle>
          <a:p>
            <a:r>
              <a:rPr lang="en-US"/>
              <a:t>Click icon to add picture</a:t>
            </a:r>
            <a:endParaRPr lang="en-US" dirty="0"/>
          </a:p>
        </p:txBody>
      </p:sp>
    </p:spTree>
    <p:extLst>
      <p:ext uri="{BB962C8B-B14F-4D97-AF65-F5344CB8AC3E}">
        <p14:creationId xmlns:p14="http://schemas.microsoft.com/office/powerpoint/2010/main" val="1816027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layout (black)">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dirty="0"/>
          </a:p>
        </p:txBody>
      </p:sp>
    </p:spTree>
    <p:extLst>
      <p:ext uri="{BB962C8B-B14F-4D97-AF65-F5344CB8AC3E}">
        <p14:creationId xmlns:p14="http://schemas.microsoft.com/office/powerpoint/2010/main" val="2033346055"/>
      </p:ext>
    </p:extLst>
  </p:cSld>
  <p:clrMapOvr>
    <a:masterClrMapping/>
  </p:clrMapOvr>
  <p:extLst>
    <p:ext uri="{DCECCB84-F9BA-43D5-87BE-67443E8EF086}">
      <p15:sldGuideLst xmlns:p15="http://schemas.microsoft.com/office/powerpoint/2012/main">
        <p15:guide id="1" pos="3456"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 layout with gutter">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09725A-F3D9-8D49-923D-D2FB2D166458}"/>
              </a:ext>
            </a:extLst>
          </p:cNvPr>
          <p:cNvSpPr/>
          <p:nvPr userDrawn="1"/>
        </p:nvSpPr>
        <p:spPr>
          <a:xfrm>
            <a:off x="0" y="6211888"/>
            <a:ext cx="12192000" cy="6461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50" b="1" i="0" dirty="0">
              <a:solidFill>
                <a:schemeClr val="bg1"/>
              </a:solidFill>
              <a:latin typeface="Sage Text" panose="02010503040201060103" pitchFamily="2" charset="77"/>
            </a:endParaRP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dirty="0"/>
          </a:p>
        </p:txBody>
      </p:sp>
      <p:pic>
        <p:nvPicPr>
          <p:cNvPr id="14" name="Picture 13">
            <a:extLst>
              <a:ext uri="{FF2B5EF4-FFF2-40B4-BE49-F238E27FC236}">
                <a16:creationId xmlns:a16="http://schemas.microsoft.com/office/drawing/2014/main" id="{C157FB6E-BA79-B84F-B034-AC5DAD8FA03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7698" y="6364150"/>
            <a:ext cx="597151" cy="334275"/>
          </a:xfrm>
          <a:prstGeom prst="rect">
            <a:avLst/>
          </a:prstGeom>
        </p:spPr>
      </p:pic>
      <p:sp>
        <p:nvSpPr>
          <p:cNvPr id="15" name="TextBox 14">
            <a:extLst>
              <a:ext uri="{FF2B5EF4-FFF2-40B4-BE49-F238E27FC236}">
                <a16:creationId xmlns:a16="http://schemas.microsoft.com/office/drawing/2014/main" id="{BECEBDC0-170D-3F46-B8E3-9F6FF73D657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dirty="0">
                <a:solidFill>
                  <a:srgbClr val="00D638"/>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Tree>
    <p:extLst>
      <p:ext uri="{BB962C8B-B14F-4D97-AF65-F5344CB8AC3E}">
        <p14:creationId xmlns:p14="http://schemas.microsoft.com/office/powerpoint/2010/main" val="2796123986"/>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able single layou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09725A-F3D9-8D49-923D-D2FB2D166458}"/>
              </a:ext>
            </a:extLst>
          </p:cNvPr>
          <p:cNvSpPr/>
          <p:nvPr userDrawn="1"/>
        </p:nvSpPr>
        <p:spPr>
          <a:xfrm>
            <a:off x="0" y="6211888"/>
            <a:ext cx="12192000" cy="6461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50" b="1" i="0" dirty="0">
              <a:solidFill>
                <a:schemeClr val="bg1"/>
              </a:solidFill>
              <a:latin typeface="Sage Text" panose="02010503040201060103" pitchFamily="2" charset="77"/>
            </a:endParaRPr>
          </a:p>
        </p:txBody>
      </p:sp>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5074921" cy="594360"/>
          </a:xfrm>
        </p:spPr>
        <p:txBody>
          <a:bodyPr anchor="t" anchorCtr="0"/>
          <a:lstStyle>
            <a:lvl1pPr>
              <a:lnSpc>
                <a:spcPct val="100000"/>
              </a:lnSpc>
              <a:defRPr>
                <a:solidFill>
                  <a:schemeClr val="tx1"/>
                </a:solidFill>
              </a:defRPr>
            </a:lvl1pPr>
          </a:lstStyle>
          <a:p>
            <a:r>
              <a:rPr lang="en-US" dirty="0"/>
              <a:t>Click to edit master title slide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dirty="0"/>
          </a:p>
        </p:txBody>
      </p:sp>
      <p:pic>
        <p:nvPicPr>
          <p:cNvPr id="14" name="Picture 13">
            <a:extLst>
              <a:ext uri="{FF2B5EF4-FFF2-40B4-BE49-F238E27FC236}">
                <a16:creationId xmlns:a16="http://schemas.microsoft.com/office/drawing/2014/main" id="{C157FB6E-BA79-B84F-B034-AC5DAD8FA03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7698" y="6364150"/>
            <a:ext cx="597151" cy="334275"/>
          </a:xfrm>
          <a:prstGeom prst="rect">
            <a:avLst/>
          </a:prstGeom>
        </p:spPr>
      </p:pic>
      <p:sp>
        <p:nvSpPr>
          <p:cNvPr id="15" name="TextBox 14">
            <a:extLst>
              <a:ext uri="{FF2B5EF4-FFF2-40B4-BE49-F238E27FC236}">
                <a16:creationId xmlns:a16="http://schemas.microsoft.com/office/drawing/2014/main" id="{BECEBDC0-170D-3F46-B8E3-9F6FF73D657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dirty="0">
                <a:solidFill>
                  <a:srgbClr val="00D638"/>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
        <p:nvSpPr>
          <p:cNvPr id="5" name="Text Placeholder 4">
            <a:extLst>
              <a:ext uri="{FF2B5EF4-FFF2-40B4-BE49-F238E27FC236}">
                <a16:creationId xmlns:a16="http://schemas.microsoft.com/office/drawing/2014/main" id="{91A11BC1-DB21-FF4C-AE86-BE5F574C7EF7}"/>
              </a:ext>
            </a:extLst>
          </p:cNvPr>
          <p:cNvSpPr>
            <a:spLocks noGrp="1"/>
          </p:cNvSpPr>
          <p:nvPr>
            <p:ph type="body" sz="quarter" idx="13" hasCustomPrompt="1"/>
          </p:nvPr>
        </p:nvSpPr>
        <p:spPr>
          <a:xfrm>
            <a:off x="6254750" y="499867"/>
            <a:ext cx="5518150" cy="1214633"/>
          </a:xfrm>
        </p:spPr>
        <p:txBody>
          <a:bodyPr/>
          <a:lstStyle>
            <a:lvl1pPr marL="0" indent="0">
              <a:buNone/>
              <a:defRPr lang="en-US" sz="2001" b="0" i="0" kern="1200" dirty="0" smtClean="0">
                <a:solidFill>
                  <a:schemeClr val="tx1"/>
                </a:solidFill>
                <a:latin typeface="Sage Text" panose="02010503040201060103" pitchFamily="2" charset="77"/>
                <a:ea typeface="+mn-ea"/>
                <a:cs typeface="+mn-cs"/>
              </a:defRPr>
            </a:lvl1pPr>
            <a:lvl2pPr marL="342900" indent="-342900">
              <a:defRPr lang="en-US" sz="2001" b="0" i="0" kern="1200" dirty="0" smtClean="0">
                <a:solidFill>
                  <a:schemeClr val="tx1"/>
                </a:solidFill>
                <a:latin typeface="Sage Text" panose="02010503040201060103" pitchFamily="2" charset="77"/>
                <a:ea typeface="+mn-ea"/>
                <a:cs typeface="+mn-cs"/>
              </a:defRPr>
            </a:lvl2pPr>
            <a:lvl3pPr marL="685800" indent="-342900">
              <a:defRPr lang="en-US" sz="1801" b="0" i="0" kern="1200" dirty="0" smtClean="0">
                <a:solidFill>
                  <a:schemeClr val="tx1"/>
                </a:solidFill>
                <a:latin typeface="Sage Text" panose="02010503040201060103" pitchFamily="2" charset="77"/>
                <a:ea typeface="+mn-ea"/>
                <a:cs typeface="+mn-cs"/>
              </a:defRPr>
            </a:lvl3pPr>
            <a:lvl4pPr marL="974725" indent="-285750">
              <a:defRPr lang="en-US" sz="1600" b="0" i="0" kern="1200" dirty="0" smtClean="0">
                <a:solidFill>
                  <a:schemeClr val="tx1"/>
                </a:solidFill>
                <a:latin typeface="Sage Text" panose="02010503040201060103" pitchFamily="2" charset="77"/>
                <a:ea typeface="+mn-ea"/>
                <a:cs typeface="+mn-cs"/>
              </a:defRPr>
            </a:lvl4pPr>
            <a:lvl5pPr marL="1314450" indent="-285750">
              <a:defRPr lang="en-US" sz="1400" b="0" i="0" kern="1200" dirty="0">
                <a:solidFill>
                  <a:schemeClr val="tx1"/>
                </a:solidFill>
                <a:latin typeface="Sage Text" panose="02010503040201060103" pitchFamily="2" charset="77"/>
                <a:ea typeface="+mn-ea"/>
                <a:cs typeface="+mn-cs"/>
              </a:defRPr>
            </a:lvl5pPr>
          </a:lstStyle>
          <a:p>
            <a:pPr marL="0" lvl="0" indent="0" algn="l" defTabSz="914400" rtl="0" eaLnBrk="1" latinLnBrk="0" hangingPunct="1">
              <a:lnSpc>
                <a:spcPct val="100000"/>
              </a:lnSpc>
              <a:spcBef>
                <a:spcPts val="1200"/>
              </a:spcBef>
              <a:spcAft>
                <a:spcPts val="600"/>
              </a:spcAft>
              <a:buFont typeface="Sage Text" panose="02010503040201060103" pitchFamily="50" charset="0"/>
              <a:buNone/>
            </a:pPr>
            <a:r>
              <a:rPr lang="en-US" dirty="0"/>
              <a:t>Click to edit master text styles</a:t>
            </a:r>
          </a:p>
        </p:txBody>
      </p:sp>
      <p:sp>
        <p:nvSpPr>
          <p:cNvPr id="7" name="Table Placeholder 6">
            <a:extLst>
              <a:ext uri="{FF2B5EF4-FFF2-40B4-BE49-F238E27FC236}">
                <a16:creationId xmlns:a16="http://schemas.microsoft.com/office/drawing/2014/main" id="{810BC882-1B6A-C643-B5DC-95AECBE04615}"/>
              </a:ext>
            </a:extLst>
          </p:cNvPr>
          <p:cNvSpPr>
            <a:spLocks noGrp="1"/>
          </p:cNvSpPr>
          <p:nvPr>
            <p:ph type="tbl" sz="quarter" idx="14"/>
          </p:nvPr>
        </p:nvSpPr>
        <p:spPr>
          <a:xfrm>
            <a:off x="419100" y="1714500"/>
            <a:ext cx="11353800" cy="3848100"/>
          </a:xfrm>
        </p:spPr>
        <p:txBody>
          <a:bodyPr/>
          <a:lstStyle>
            <a:lvl1pPr marL="0" indent="0" algn="l">
              <a:buNone/>
              <a:defRPr>
                <a:solidFill>
                  <a:schemeClr val="tx1"/>
                </a:solidFill>
              </a:defRPr>
            </a:lvl1pPr>
          </a:lstStyle>
          <a:p>
            <a:r>
              <a:rPr lang="en-US"/>
              <a:t>Click icon to add table</a:t>
            </a:r>
            <a:endParaRPr lang="en-US" dirty="0"/>
          </a:p>
        </p:txBody>
      </p:sp>
    </p:spTree>
    <p:extLst>
      <p:ext uri="{BB962C8B-B14F-4D97-AF65-F5344CB8AC3E}">
        <p14:creationId xmlns:p14="http://schemas.microsoft.com/office/powerpoint/2010/main" val="3843731778"/>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 headline and overview (black)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5074921" cy="594360"/>
          </a:xfrm>
        </p:spPr>
        <p:txBody>
          <a:bodyPr anchor="t" anchorCtr="0"/>
          <a:lstStyle>
            <a:lvl1pPr>
              <a:lnSpc>
                <a:spcPct val="100000"/>
              </a:lnSpc>
              <a:defRPr>
                <a:solidFill>
                  <a:schemeClr val="bg1"/>
                </a:solidFill>
              </a:defRPr>
            </a:lvl1pPr>
          </a:lstStyle>
          <a:p>
            <a:r>
              <a:rPr lang="en-US" dirty="0"/>
              <a:t>Click to edit master title slide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dirty="0"/>
          </a:p>
        </p:txBody>
      </p:sp>
      <p:sp>
        <p:nvSpPr>
          <p:cNvPr id="5" name="Text Placeholder 4">
            <a:extLst>
              <a:ext uri="{FF2B5EF4-FFF2-40B4-BE49-F238E27FC236}">
                <a16:creationId xmlns:a16="http://schemas.microsoft.com/office/drawing/2014/main" id="{91A11BC1-DB21-FF4C-AE86-BE5F574C7EF7}"/>
              </a:ext>
            </a:extLst>
          </p:cNvPr>
          <p:cNvSpPr>
            <a:spLocks noGrp="1"/>
          </p:cNvSpPr>
          <p:nvPr>
            <p:ph type="body" sz="quarter" idx="13" hasCustomPrompt="1"/>
          </p:nvPr>
        </p:nvSpPr>
        <p:spPr>
          <a:xfrm>
            <a:off x="6254750" y="499867"/>
            <a:ext cx="5518150" cy="1214633"/>
          </a:xfrm>
        </p:spPr>
        <p:txBody>
          <a:bodyPr/>
          <a:lstStyle>
            <a:lvl1pPr marL="0" indent="0">
              <a:buNone/>
              <a:defRPr lang="en-US" sz="2001" b="0" i="0" kern="1200" dirty="0" smtClean="0">
                <a:solidFill>
                  <a:schemeClr val="bg1"/>
                </a:solidFill>
                <a:latin typeface="Sage Text" panose="02010503040201060103" pitchFamily="2" charset="77"/>
                <a:ea typeface="+mn-ea"/>
                <a:cs typeface="+mn-cs"/>
              </a:defRPr>
            </a:lvl1pPr>
            <a:lvl2pPr marL="342900" indent="-342900">
              <a:defRPr lang="en-US" sz="2001" b="0" i="0" kern="1200" dirty="0" smtClean="0">
                <a:solidFill>
                  <a:schemeClr val="tx1"/>
                </a:solidFill>
                <a:latin typeface="Sage Text" panose="02010503040201060103" pitchFamily="2" charset="77"/>
                <a:ea typeface="+mn-ea"/>
                <a:cs typeface="+mn-cs"/>
              </a:defRPr>
            </a:lvl2pPr>
            <a:lvl3pPr marL="685800" indent="-342900">
              <a:defRPr lang="en-US" sz="1801" b="0" i="0" kern="1200" dirty="0" smtClean="0">
                <a:solidFill>
                  <a:schemeClr val="tx1"/>
                </a:solidFill>
                <a:latin typeface="Sage Text" panose="02010503040201060103" pitchFamily="2" charset="77"/>
                <a:ea typeface="+mn-ea"/>
                <a:cs typeface="+mn-cs"/>
              </a:defRPr>
            </a:lvl3pPr>
            <a:lvl4pPr marL="974725" indent="-285750">
              <a:defRPr lang="en-US" sz="1600" b="0" i="0" kern="1200" dirty="0" smtClean="0">
                <a:solidFill>
                  <a:schemeClr val="tx1"/>
                </a:solidFill>
                <a:latin typeface="Sage Text" panose="02010503040201060103" pitchFamily="2" charset="77"/>
                <a:ea typeface="+mn-ea"/>
                <a:cs typeface="+mn-cs"/>
              </a:defRPr>
            </a:lvl4pPr>
            <a:lvl5pPr marL="1314450" indent="-285750">
              <a:defRPr lang="en-US" sz="1400" b="0" i="0" kern="1200" dirty="0">
                <a:solidFill>
                  <a:schemeClr val="tx1"/>
                </a:solidFill>
                <a:latin typeface="Sage Text" panose="02010503040201060103" pitchFamily="2" charset="77"/>
                <a:ea typeface="+mn-ea"/>
                <a:cs typeface="+mn-cs"/>
              </a:defRPr>
            </a:lvl5pPr>
          </a:lstStyle>
          <a:p>
            <a:pPr marL="0" lvl="0" indent="0" algn="l" defTabSz="914400" rtl="0" eaLnBrk="1" latinLnBrk="0" hangingPunct="1">
              <a:lnSpc>
                <a:spcPct val="100000"/>
              </a:lnSpc>
              <a:spcBef>
                <a:spcPts val="1200"/>
              </a:spcBef>
              <a:spcAft>
                <a:spcPts val="600"/>
              </a:spcAft>
              <a:buFont typeface="Sage Text" panose="02010503040201060103" pitchFamily="50" charset="0"/>
              <a:buNone/>
            </a:pPr>
            <a:r>
              <a:rPr lang="en-US" dirty="0"/>
              <a:t>Click to edit master text styles</a:t>
            </a:r>
          </a:p>
        </p:txBody>
      </p:sp>
    </p:spTree>
    <p:extLst>
      <p:ext uri="{BB962C8B-B14F-4D97-AF65-F5344CB8AC3E}">
        <p14:creationId xmlns:p14="http://schemas.microsoft.com/office/powerpoint/2010/main" val="3612316092"/>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Chart headline and overview (with bar) layou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09725A-F3D9-8D49-923D-D2FB2D166458}"/>
              </a:ext>
            </a:extLst>
          </p:cNvPr>
          <p:cNvSpPr/>
          <p:nvPr userDrawn="1"/>
        </p:nvSpPr>
        <p:spPr>
          <a:xfrm>
            <a:off x="0" y="6211888"/>
            <a:ext cx="12192000" cy="6461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50" b="1" i="0" dirty="0">
              <a:solidFill>
                <a:schemeClr val="bg1"/>
              </a:solidFill>
              <a:latin typeface="Sage Text" panose="02010503040201060103" pitchFamily="2" charset="77"/>
            </a:endParaRPr>
          </a:p>
        </p:txBody>
      </p:sp>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5074921" cy="594360"/>
          </a:xfrm>
        </p:spPr>
        <p:txBody>
          <a:bodyPr anchor="t" anchorCtr="0"/>
          <a:lstStyle>
            <a:lvl1pPr>
              <a:lnSpc>
                <a:spcPct val="100000"/>
              </a:lnSpc>
              <a:defRPr>
                <a:solidFill>
                  <a:schemeClr val="tx1"/>
                </a:solidFill>
              </a:defRPr>
            </a:lvl1pPr>
          </a:lstStyle>
          <a:p>
            <a:r>
              <a:rPr lang="en-US" dirty="0"/>
              <a:t>Click to edit master title slide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dirty="0"/>
          </a:p>
        </p:txBody>
      </p:sp>
      <p:pic>
        <p:nvPicPr>
          <p:cNvPr id="14" name="Picture 13">
            <a:extLst>
              <a:ext uri="{FF2B5EF4-FFF2-40B4-BE49-F238E27FC236}">
                <a16:creationId xmlns:a16="http://schemas.microsoft.com/office/drawing/2014/main" id="{C157FB6E-BA79-B84F-B034-AC5DAD8FA03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7698" y="6364150"/>
            <a:ext cx="597151" cy="334275"/>
          </a:xfrm>
          <a:prstGeom prst="rect">
            <a:avLst/>
          </a:prstGeom>
        </p:spPr>
      </p:pic>
      <p:sp>
        <p:nvSpPr>
          <p:cNvPr id="15" name="TextBox 14">
            <a:extLst>
              <a:ext uri="{FF2B5EF4-FFF2-40B4-BE49-F238E27FC236}">
                <a16:creationId xmlns:a16="http://schemas.microsoft.com/office/drawing/2014/main" id="{BECEBDC0-170D-3F46-B8E3-9F6FF73D657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dirty="0">
                <a:solidFill>
                  <a:srgbClr val="00D638"/>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
        <p:nvSpPr>
          <p:cNvPr id="5" name="Text Placeholder 4">
            <a:extLst>
              <a:ext uri="{FF2B5EF4-FFF2-40B4-BE49-F238E27FC236}">
                <a16:creationId xmlns:a16="http://schemas.microsoft.com/office/drawing/2014/main" id="{91A11BC1-DB21-FF4C-AE86-BE5F574C7EF7}"/>
              </a:ext>
            </a:extLst>
          </p:cNvPr>
          <p:cNvSpPr>
            <a:spLocks noGrp="1"/>
          </p:cNvSpPr>
          <p:nvPr>
            <p:ph type="body" sz="quarter" idx="13" hasCustomPrompt="1"/>
          </p:nvPr>
        </p:nvSpPr>
        <p:spPr>
          <a:xfrm>
            <a:off x="6254750" y="499867"/>
            <a:ext cx="5518150" cy="1214633"/>
          </a:xfrm>
        </p:spPr>
        <p:txBody>
          <a:bodyPr/>
          <a:lstStyle>
            <a:lvl1pPr marL="0" indent="0">
              <a:buNone/>
              <a:defRPr lang="en-US" sz="2001" b="0" i="0" kern="1200" dirty="0" smtClean="0">
                <a:solidFill>
                  <a:schemeClr val="tx1"/>
                </a:solidFill>
                <a:latin typeface="Sage Text" panose="02010503040201060103" pitchFamily="2" charset="77"/>
                <a:ea typeface="+mn-ea"/>
                <a:cs typeface="+mn-cs"/>
              </a:defRPr>
            </a:lvl1pPr>
            <a:lvl2pPr marL="342900" indent="-342900">
              <a:defRPr lang="en-US" sz="2001" b="0" i="0" kern="1200" dirty="0" smtClean="0">
                <a:solidFill>
                  <a:schemeClr val="tx1"/>
                </a:solidFill>
                <a:latin typeface="Sage Text" panose="02010503040201060103" pitchFamily="2" charset="77"/>
                <a:ea typeface="+mn-ea"/>
                <a:cs typeface="+mn-cs"/>
              </a:defRPr>
            </a:lvl2pPr>
            <a:lvl3pPr marL="685800" indent="-342900">
              <a:defRPr lang="en-US" sz="1801" b="0" i="0" kern="1200" dirty="0" smtClean="0">
                <a:solidFill>
                  <a:schemeClr val="tx1"/>
                </a:solidFill>
                <a:latin typeface="Sage Text" panose="02010503040201060103" pitchFamily="2" charset="77"/>
                <a:ea typeface="+mn-ea"/>
                <a:cs typeface="+mn-cs"/>
              </a:defRPr>
            </a:lvl3pPr>
            <a:lvl4pPr marL="974725" indent="-285750">
              <a:defRPr lang="en-US" sz="1600" b="0" i="0" kern="1200" dirty="0" smtClean="0">
                <a:solidFill>
                  <a:schemeClr val="tx1"/>
                </a:solidFill>
                <a:latin typeface="Sage Text" panose="02010503040201060103" pitchFamily="2" charset="77"/>
                <a:ea typeface="+mn-ea"/>
                <a:cs typeface="+mn-cs"/>
              </a:defRPr>
            </a:lvl4pPr>
            <a:lvl5pPr marL="1314450" indent="-285750">
              <a:defRPr lang="en-US" sz="1400" b="0" i="0" kern="1200" dirty="0">
                <a:solidFill>
                  <a:schemeClr val="tx1"/>
                </a:solidFill>
                <a:latin typeface="Sage Text" panose="02010503040201060103" pitchFamily="2" charset="77"/>
                <a:ea typeface="+mn-ea"/>
                <a:cs typeface="+mn-cs"/>
              </a:defRPr>
            </a:lvl5pPr>
          </a:lstStyle>
          <a:p>
            <a:pPr marL="0" lvl="0" indent="0" algn="l" defTabSz="914400" rtl="0" eaLnBrk="1" latinLnBrk="0" hangingPunct="1">
              <a:lnSpc>
                <a:spcPct val="100000"/>
              </a:lnSpc>
              <a:spcBef>
                <a:spcPts val="1200"/>
              </a:spcBef>
              <a:spcAft>
                <a:spcPts val="600"/>
              </a:spcAft>
              <a:buFont typeface="Sage Text" panose="02010503040201060103" pitchFamily="50" charset="0"/>
              <a:buNone/>
            </a:pPr>
            <a:r>
              <a:rPr lang="en-US" dirty="0"/>
              <a:t>Click to edit master text styles</a:t>
            </a:r>
          </a:p>
        </p:txBody>
      </p:sp>
    </p:spTree>
    <p:extLst>
      <p:ext uri="{BB962C8B-B14F-4D97-AF65-F5344CB8AC3E}">
        <p14:creationId xmlns:p14="http://schemas.microsoft.com/office/powerpoint/2010/main" val="50764584"/>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Chart headline and overview (no bar)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5074921" cy="594360"/>
          </a:xfrm>
        </p:spPr>
        <p:txBody>
          <a:bodyPr anchor="t" anchorCtr="0"/>
          <a:lstStyle>
            <a:lvl1pPr>
              <a:lnSpc>
                <a:spcPct val="100000"/>
              </a:lnSpc>
              <a:defRPr>
                <a:solidFill>
                  <a:schemeClr val="tx1"/>
                </a:solidFill>
              </a:defRPr>
            </a:lvl1pPr>
          </a:lstStyle>
          <a:p>
            <a:r>
              <a:rPr lang="en-US" dirty="0"/>
              <a:t>Click to edit master title slide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lvl1pPr>
              <a:defRPr>
                <a:solidFill>
                  <a:schemeClr val="tx1"/>
                </a:solidFill>
              </a:defRPr>
            </a:lvl1pPr>
          </a:lstStyle>
          <a:p>
            <a:r>
              <a:rPr lang="en-US"/>
              <a:t>Page </a:t>
            </a:r>
            <a:fld id="{888928BD-9DD5-4B49-B597-3FD2BD4272DD}" type="slidenum">
              <a:rPr smtClean="0"/>
              <a:pPr/>
              <a:t>‹#›</a:t>
            </a:fld>
            <a:endParaRPr dirty="0"/>
          </a:p>
        </p:txBody>
      </p:sp>
      <p:sp>
        <p:nvSpPr>
          <p:cNvPr id="5" name="Text Placeholder 4">
            <a:extLst>
              <a:ext uri="{FF2B5EF4-FFF2-40B4-BE49-F238E27FC236}">
                <a16:creationId xmlns:a16="http://schemas.microsoft.com/office/drawing/2014/main" id="{91A11BC1-DB21-FF4C-AE86-BE5F574C7EF7}"/>
              </a:ext>
            </a:extLst>
          </p:cNvPr>
          <p:cNvSpPr>
            <a:spLocks noGrp="1"/>
          </p:cNvSpPr>
          <p:nvPr>
            <p:ph type="body" sz="quarter" idx="13" hasCustomPrompt="1"/>
          </p:nvPr>
        </p:nvSpPr>
        <p:spPr>
          <a:xfrm>
            <a:off x="6254750" y="499867"/>
            <a:ext cx="5518150" cy="1214633"/>
          </a:xfrm>
        </p:spPr>
        <p:txBody>
          <a:bodyPr/>
          <a:lstStyle>
            <a:lvl1pPr marL="0" indent="0">
              <a:buNone/>
              <a:defRPr lang="en-US" sz="2001" b="0" i="0" kern="1200" dirty="0" smtClean="0">
                <a:solidFill>
                  <a:schemeClr val="tx1"/>
                </a:solidFill>
                <a:latin typeface="Sage Text" panose="02010503040201060103" pitchFamily="2" charset="77"/>
                <a:ea typeface="+mn-ea"/>
                <a:cs typeface="+mn-cs"/>
              </a:defRPr>
            </a:lvl1pPr>
            <a:lvl2pPr marL="342900" indent="-342900">
              <a:defRPr lang="en-US" sz="2001" b="0" i="0" kern="1200" dirty="0" smtClean="0">
                <a:solidFill>
                  <a:schemeClr val="tx1"/>
                </a:solidFill>
                <a:latin typeface="Sage Text" panose="02010503040201060103" pitchFamily="2" charset="77"/>
                <a:ea typeface="+mn-ea"/>
                <a:cs typeface="+mn-cs"/>
              </a:defRPr>
            </a:lvl2pPr>
            <a:lvl3pPr marL="685800" indent="-342900">
              <a:defRPr lang="en-US" sz="1801" b="0" i="0" kern="1200" dirty="0" smtClean="0">
                <a:solidFill>
                  <a:schemeClr val="tx1"/>
                </a:solidFill>
                <a:latin typeface="Sage Text" panose="02010503040201060103" pitchFamily="2" charset="77"/>
                <a:ea typeface="+mn-ea"/>
                <a:cs typeface="+mn-cs"/>
              </a:defRPr>
            </a:lvl3pPr>
            <a:lvl4pPr marL="974725" indent="-285750">
              <a:defRPr lang="en-US" sz="1600" b="0" i="0" kern="1200" dirty="0" smtClean="0">
                <a:solidFill>
                  <a:schemeClr val="tx1"/>
                </a:solidFill>
                <a:latin typeface="Sage Text" panose="02010503040201060103" pitchFamily="2" charset="77"/>
                <a:ea typeface="+mn-ea"/>
                <a:cs typeface="+mn-cs"/>
              </a:defRPr>
            </a:lvl4pPr>
            <a:lvl5pPr marL="1314450" indent="-285750">
              <a:defRPr lang="en-US" sz="1400" b="0" i="0" kern="1200" dirty="0">
                <a:solidFill>
                  <a:schemeClr val="tx1"/>
                </a:solidFill>
                <a:latin typeface="Sage Text" panose="02010503040201060103" pitchFamily="2" charset="77"/>
                <a:ea typeface="+mn-ea"/>
                <a:cs typeface="+mn-cs"/>
              </a:defRPr>
            </a:lvl5pPr>
          </a:lstStyle>
          <a:p>
            <a:pPr marL="0" lvl="0" indent="0" algn="l" defTabSz="914400" rtl="0" eaLnBrk="1" latinLnBrk="0" hangingPunct="1">
              <a:lnSpc>
                <a:spcPct val="100000"/>
              </a:lnSpc>
              <a:spcBef>
                <a:spcPts val="1200"/>
              </a:spcBef>
              <a:spcAft>
                <a:spcPts val="600"/>
              </a:spcAft>
              <a:buFont typeface="Sage Text" panose="02010503040201060103" pitchFamily="50" charset="0"/>
              <a:buNone/>
            </a:pPr>
            <a:r>
              <a:rPr lang="en-US" dirty="0"/>
              <a:t>Click to edit master text styles</a:t>
            </a:r>
          </a:p>
        </p:txBody>
      </p:sp>
      <p:sp>
        <p:nvSpPr>
          <p:cNvPr id="8" name="TextBox 7">
            <a:extLst>
              <a:ext uri="{FF2B5EF4-FFF2-40B4-BE49-F238E27FC236}">
                <a16:creationId xmlns:a16="http://schemas.microsoft.com/office/drawing/2014/main" id="{1840B7E8-F8A7-134A-8BE4-858EABF06A70}"/>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dirty="0">
                <a:solidFill>
                  <a:schemeClr val="tx1"/>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pic>
        <p:nvPicPr>
          <p:cNvPr id="9" name="Picture 8">
            <a:extLst>
              <a:ext uri="{FF2B5EF4-FFF2-40B4-BE49-F238E27FC236}">
                <a16:creationId xmlns:a16="http://schemas.microsoft.com/office/drawing/2014/main" id="{16EB55C8-8418-3A49-B328-4007DCEA61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9100" y="6364150"/>
            <a:ext cx="597151" cy="334275"/>
          </a:xfrm>
          <a:prstGeom prst="rect">
            <a:avLst/>
          </a:prstGeom>
        </p:spPr>
      </p:pic>
    </p:spTree>
    <p:extLst>
      <p:ext uri="{BB962C8B-B14F-4D97-AF65-F5344CB8AC3E}">
        <p14:creationId xmlns:p14="http://schemas.microsoft.com/office/powerpoint/2010/main" val="634648904"/>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line and circular icons or photos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5074921" cy="594360"/>
          </a:xfrm>
        </p:spPr>
        <p:txBody>
          <a:bodyPr anchor="t" anchorCtr="0"/>
          <a:lstStyle>
            <a:lvl1pPr>
              <a:lnSpc>
                <a:spcPct val="100000"/>
              </a:lnSpc>
              <a:defRPr>
                <a:solidFill>
                  <a:schemeClr val="bg1"/>
                </a:solidFill>
              </a:defRPr>
            </a:lvl1pPr>
          </a:lstStyle>
          <a:p>
            <a:r>
              <a:rPr lang="en-US" dirty="0"/>
              <a:t>Click to edit master title slide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dirty="0"/>
          </a:p>
        </p:txBody>
      </p:sp>
      <p:sp>
        <p:nvSpPr>
          <p:cNvPr id="5" name="Text Placeholder 4">
            <a:extLst>
              <a:ext uri="{FF2B5EF4-FFF2-40B4-BE49-F238E27FC236}">
                <a16:creationId xmlns:a16="http://schemas.microsoft.com/office/drawing/2014/main" id="{91A11BC1-DB21-FF4C-AE86-BE5F574C7EF7}"/>
              </a:ext>
            </a:extLst>
          </p:cNvPr>
          <p:cNvSpPr>
            <a:spLocks noGrp="1"/>
          </p:cNvSpPr>
          <p:nvPr>
            <p:ph type="body" sz="quarter" idx="13" hasCustomPrompt="1"/>
          </p:nvPr>
        </p:nvSpPr>
        <p:spPr>
          <a:xfrm>
            <a:off x="6254750" y="499867"/>
            <a:ext cx="5518150" cy="1214633"/>
          </a:xfrm>
        </p:spPr>
        <p:txBody>
          <a:bodyPr/>
          <a:lstStyle>
            <a:lvl1pPr marL="0" indent="0">
              <a:buNone/>
              <a:defRPr lang="en-US" sz="2001" b="0" i="0" kern="1200" dirty="0" smtClean="0">
                <a:solidFill>
                  <a:schemeClr val="bg1"/>
                </a:solidFill>
                <a:latin typeface="Sage Text" panose="02010503040201060103" pitchFamily="2" charset="77"/>
                <a:ea typeface="+mn-ea"/>
                <a:cs typeface="+mn-cs"/>
              </a:defRPr>
            </a:lvl1pPr>
            <a:lvl2pPr marL="342900" indent="-342900">
              <a:defRPr lang="en-US" sz="2001" b="0" i="0" kern="1200" dirty="0" smtClean="0">
                <a:solidFill>
                  <a:schemeClr val="tx1"/>
                </a:solidFill>
                <a:latin typeface="Sage Text" panose="02010503040201060103" pitchFamily="2" charset="77"/>
                <a:ea typeface="+mn-ea"/>
                <a:cs typeface="+mn-cs"/>
              </a:defRPr>
            </a:lvl2pPr>
            <a:lvl3pPr marL="685800" indent="-342900">
              <a:defRPr lang="en-US" sz="1801" b="0" i="0" kern="1200" dirty="0" smtClean="0">
                <a:solidFill>
                  <a:schemeClr val="tx1"/>
                </a:solidFill>
                <a:latin typeface="Sage Text" panose="02010503040201060103" pitchFamily="2" charset="77"/>
                <a:ea typeface="+mn-ea"/>
                <a:cs typeface="+mn-cs"/>
              </a:defRPr>
            </a:lvl3pPr>
            <a:lvl4pPr marL="974725" indent="-285750">
              <a:defRPr lang="en-US" sz="1600" b="0" i="0" kern="1200" dirty="0" smtClean="0">
                <a:solidFill>
                  <a:schemeClr val="tx1"/>
                </a:solidFill>
                <a:latin typeface="Sage Text" panose="02010503040201060103" pitchFamily="2" charset="77"/>
                <a:ea typeface="+mn-ea"/>
                <a:cs typeface="+mn-cs"/>
              </a:defRPr>
            </a:lvl4pPr>
            <a:lvl5pPr marL="1314450" indent="-285750">
              <a:defRPr lang="en-US" sz="1400" b="0" i="0" kern="1200" dirty="0">
                <a:solidFill>
                  <a:schemeClr val="tx1"/>
                </a:solidFill>
                <a:latin typeface="Sage Text" panose="02010503040201060103" pitchFamily="2" charset="77"/>
                <a:ea typeface="+mn-ea"/>
                <a:cs typeface="+mn-cs"/>
              </a:defRPr>
            </a:lvl5pPr>
          </a:lstStyle>
          <a:p>
            <a:pPr marL="0" lvl="0" indent="0" algn="l" defTabSz="914400" rtl="0" eaLnBrk="1" latinLnBrk="0" hangingPunct="1">
              <a:lnSpc>
                <a:spcPct val="100000"/>
              </a:lnSpc>
              <a:spcBef>
                <a:spcPts val="1200"/>
              </a:spcBef>
              <a:spcAft>
                <a:spcPts val="600"/>
              </a:spcAft>
              <a:buFont typeface="Sage Text" panose="02010503040201060103" pitchFamily="50" charset="0"/>
              <a:buNone/>
            </a:pPr>
            <a:r>
              <a:rPr lang="en-US" dirty="0"/>
              <a:t>Click to edit master text styles</a:t>
            </a:r>
          </a:p>
        </p:txBody>
      </p:sp>
      <p:sp>
        <p:nvSpPr>
          <p:cNvPr id="6" name="Picture Placeholder 5">
            <a:extLst>
              <a:ext uri="{FF2B5EF4-FFF2-40B4-BE49-F238E27FC236}">
                <a16:creationId xmlns:a16="http://schemas.microsoft.com/office/drawing/2014/main" id="{7CE465BA-D177-4845-8F55-BFA1F5981931}"/>
              </a:ext>
            </a:extLst>
          </p:cNvPr>
          <p:cNvSpPr>
            <a:spLocks noGrp="1" noChangeAspect="1"/>
          </p:cNvSpPr>
          <p:nvPr>
            <p:ph type="pic" sz="quarter" idx="14"/>
          </p:nvPr>
        </p:nvSpPr>
        <p:spPr>
          <a:xfrm>
            <a:off x="411163" y="2324100"/>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endParaRPr lang="en-US" dirty="0"/>
          </a:p>
        </p:txBody>
      </p:sp>
      <p:sp>
        <p:nvSpPr>
          <p:cNvPr id="7" name="Picture Placeholder 5">
            <a:extLst>
              <a:ext uri="{FF2B5EF4-FFF2-40B4-BE49-F238E27FC236}">
                <a16:creationId xmlns:a16="http://schemas.microsoft.com/office/drawing/2014/main" id="{366DB60F-28A9-8744-B80E-672F469889D4}"/>
              </a:ext>
            </a:extLst>
          </p:cNvPr>
          <p:cNvSpPr>
            <a:spLocks noGrp="1" noChangeAspect="1"/>
          </p:cNvSpPr>
          <p:nvPr>
            <p:ph type="pic" sz="quarter" idx="15"/>
          </p:nvPr>
        </p:nvSpPr>
        <p:spPr>
          <a:xfrm>
            <a:off x="4229017" y="2324100"/>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endParaRPr lang="en-US" dirty="0"/>
          </a:p>
        </p:txBody>
      </p:sp>
      <p:sp>
        <p:nvSpPr>
          <p:cNvPr id="8" name="Picture Placeholder 5">
            <a:extLst>
              <a:ext uri="{FF2B5EF4-FFF2-40B4-BE49-F238E27FC236}">
                <a16:creationId xmlns:a16="http://schemas.microsoft.com/office/drawing/2014/main" id="{086246EC-D6A8-E745-9F5E-08F2C9F6AF95}"/>
              </a:ext>
            </a:extLst>
          </p:cNvPr>
          <p:cNvSpPr>
            <a:spLocks noGrp="1" noChangeAspect="1"/>
          </p:cNvSpPr>
          <p:nvPr>
            <p:ph type="pic" sz="quarter" idx="16"/>
          </p:nvPr>
        </p:nvSpPr>
        <p:spPr>
          <a:xfrm>
            <a:off x="2320090" y="2324100"/>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endParaRPr lang="en-US" dirty="0"/>
          </a:p>
        </p:txBody>
      </p:sp>
      <p:sp>
        <p:nvSpPr>
          <p:cNvPr id="9" name="Picture Placeholder 5">
            <a:extLst>
              <a:ext uri="{FF2B5EF4-FFF2-40B4-BE49-F238E27FC236}">
                <a16:creationId xmlns:a16="http://schemas.microsoft.com/office/drawing/2014/main" id="{85E6755B-3855-734B-9DF1-06988B97E4AA}"/>
              </a:ext>
            </a:extLst>
          </p:cNvPr>
          <p:cNvSpPr>
            <a:spLocks noGrp="1" noChangeAspect="1"/>
          </p:cNvSpPr>
          <p:nvPr>
            <p:ph type="pic" sz="quarter" idx="17"/>
          </p:nvPr>
        </p:nvSpPr>
        <p:spPr>
          <a:xfrm>
            <a:off x="6137944" y="2324100"/>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endParaRPr lang="en-US" dirty="0"/>
          </a:p>
        </p:txBody>
      </p:sp>
      <p:sp>
        <p:nvSpPr>
          <p:cNvPr id="10" name="Picture Placeholder 5">
            <a:extLst>
              <a:ext uri="{FF2B5EF4-FFF2-40B4-BE49-F238E27FC236}">
                <a16:creationId xmlns:a16="http://schemas.microsoft.com/office/drawing/2014/main" id="{76C544D7-ACE1-A447-90E5-9610DD79D82F}"/>
              </a:ext>
            </a:extLst>
          </p:cNvPr>
          <p:cNvSpPr>
            <a:spLocks noGrp="1" noChangeAspect="1"/>
          </p:cNvSpPr>
          <p:nvPr>
            <p:ph type="pic" sz="quarter" idx="18"/>
          </p:nvPr>
        </p:nvSpPr>
        <p:spPr>
          <a:xfrm>
            <a:off x="9955800" y="2324100"/>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endParaRPr lang="en-US" dirty="0"/>
          </a:p>
        </p:txBody>
      </p:sp>
      <p:sp>
        <p:nvSpPr>
          <p:cNvPr id="11" name="Picture Placeholder 5">
            <a:extLst>
              <a:ext uri="{FF2B5EF4-FFF2-40B4-BE49-F238E27FC236}">
                <a16:creationId xmlns:a16="http://schemas.microsoft.com/office/drawing/2014/main" id="{854D32BA-286C-9B43-B66C-A417CC4D2C43}"/>
              </a:ext>
            </a:extLst>
          </p:cNvPr>
          <p:cNvSpPr>
            <a:spLocks noGrp="1" noChangeAspect="1"/>
          </p:cNvSpPr>
          <p:nvPr>
            <p:ph type="pic" sz="quarter" idx="19"/>
          </p:nvPr>
        </p:nvSpPr>
        <p:spPr>
          <a:xfrm>
            <a:off x="8046871" y="2324100"/>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endParaRPr lang="en-US" dirty="0"/>
          </a:p>
        </p:txBody>
      </p:sp>
      <p:sp>
        <p:nvSpPr>
          <p:cNvPr id="18" name="Picture Placeholder 5">
            <a:extLst>
              <a:ext uri="{FF2B5EF4-FFF2-40B4-BE49-F238E27FC236}">
                <a16:creationId xmlns:a16="http://schemas.microsoft.com/office/drawing/2014/main" id="{2D95D759-9E1C-FA47-A579-B4314F7ED122}"/>
              </a:ext>
            </a:extLst>
          </p:cNvPr>
          <p:cNvSpPr>
            <a:spLocks noGrp="1" noChangeAspect="1"/>
          </p:cNvSpPr>
          <p:nvPr>
            <p:ph type="pic" sz="quarter" idx="20"/>
          </p:nvPr>
        </p:nvSpPr>
        <p:spPr>
          <a:xfrm>
            <a:off x="411163" y="4208907"/>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endParaRPr lang="en-US" dirty="0"/>
          </a:p>
        </p:txBody>
      </p:sp>
      <p:sp>
        <p:nvSpPr>
          <p:cNvPr id="19" name="Picture Placeholder 5">
            <a:extLst>
              <a:ext uri="{FF2B5EF4-FFF2-40B4-BE49-F238E27FC236}">
                <a16:creationId xmlns:a16="http://schemas.microsoft.com/office/drawing/2014/main" id="{7346DB20-0CAE-C245-B54A-809B76EE8A90}"/>
              </a:ext>
            </a:extLst>
          </p:cNvPr>
          <p:cNvSpPr>
            <a:spLocks noGrp="1" noChangeAspect="1"/>
          </p:cNvSpPr>
          <p:nvPr>
            <p:ph type="pic" sz="quarter" idx="21"/>
          </p:nvPr>
        </p:nvSpPr>
        <p:spPr>
          <a:xfrm>
            <a:off x="4229017" y="4208907"/>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endParaRPr lang="en-US" dirty="0"/>
          </a:p>
        </p:txBody>
      </p:sp>
      <p:sp>
        <p:nvSpPr>
          <p:cNvPr id="20" name="Picture Placeholder 5">
            <a:extLst>
              <a:ext uri="{FF2B5EF4-FFF2-40B4-BE49-F238E27FC236}">
                <a16:creationId xmlns:a16="http://schemas.microsoft.com/office/drawing/2014/main" id="{4F1E6A3E-3919-4F49-926C-D2471003EFA6}"/>
              </a:ext>
            </a:extLst>
          </p:cNvPr>
          <p:cNvSpPr>
            <a:spLocks noGrp="1" noChangeAspect="1"/>
          </p:cNvSpPr>
          <p:nvPr>
            <p:ph type="pic" sz="quarter" idx="22"/>
          </p:nvPr>
        </p:nvSpPr>
        <p:spPr>
          <a:xfrm>
            <a:off x="2320090" y="4208907"/>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endParaRPr lang="en-US" dirty="0"/>
          </a:p>
        </p:txBody>
      </p:sp>
      <p:sp>
        <p:nvSpPr>
          <p:cNvPr id="21" name="Picture Placeholder 5">
            <a:extLst>
              <a:ext uri="{FF2B5EF4-FFF2-40B4-BE49-F238E27FC236}">
                <a16:creationId xmlns:a16="http://schemas.microsoft.com/office/drawing/2014/main" id="{045C2B0B-2F9D-574F-B789-4F6E9A9DA563}"/>
              </a:ext>
            </a:extLst>
          </p:cNvPr>
          <p:cNvSpPr>
            <a:spLocks noGrp="1" noChangeAspect="1"/>
          </p:cNvSpPr>
          <p:nvPr>
            <p:ph type="pic" sz="quarter" idx="23"/>
          </p:nvPr>
        </p:nvSpPr>
        <p:spPr>
          <a:xfrm>
            <a:off x="6137944" y="4208907"/>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endParaRPr lang="en-US" dirty="0"/>
          </a:p>
        </p:txBody>
      </p:sp>
      <p:sp>
        <p:nvSpPr>
          <p:cNvPr id="22" name="Picture Placeholder 5">
            <a:extLst>
              <a:ext uri="{FF2B5EF4-FFF2-40B4-BE49-F238E27FC236}">
                <a16:creationId xmlns:a16="http://schemas.microsoft.com/office/drawing/2014/main" id="{748F4247-B4F4-3F4E-A9E5-A11684A1F777}"/>
              </a:ext>
            </a:extLst>
          </p:cNvPr>
          <p:cNvSpPr>
            <a:spLocks noGrp="1" noChangeAspect="1"/>
          </p:cNvSpPr>
          <p:nvPr>
            <p:ph type="pic" sz="quarter" idx="24"/>
          </p:nvPr>
        </p:nvSpPr>
        <p:spPr>
          <a:xfrm>
            <a:off x="9955800" y="4208907"/>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endParaRPr lang="en-US" dirty="0"/>
          </a:p>
        </p:txBody>
      </p:sp>
      <p:sp>
        <p:nvSpPr>
          <p:cNvPr id="23" name="Picture Placeholder 5">
            <a:extLst>
              <a:ext uri="{FF2B5EF4-FFF2-40B4-BE49-F238E27FC236}">
                <a16:creationId xmlns:a16="http://schemas.microsoft.com/office/drawing/2014/main" id="{9B2FA43E-B762-BC4B-B98A-9453FCEBF3D1}"/>
              </a:ext>
            </a:extLst>
          </p:cNvPr>
          <p:cNvSpPr>
            <a:spLocks noGrp="1" noChangeAspect="1"/>
          </p:cNvSpPr>
          <p:nvPr>
            <p:ph type="pic" sz="quarter" idx="25"/>
          </p:nvPr>
        </p:nvSpPr>
        <p:spPr>
          <a:xfrm>
            <a:off x="8046871" y="4208907"/>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endParaRPr lang="en-US" dirty="0"/>
          </a:p>
        </p:txBody>
      </p:sp>
    </p:spTree>
    <p:extLst>
      <p:ext uri="{BB962C8B-B14F-4D97-AF65-F5344CB8AC3E}">
        <p14:creationId xmlns:p14="http://schemas.microsoft.com/office/powerpoint/2010/main" val="877620940"/>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Headline and circular icons or photo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5074921" cy="594360"/>
          </a:xfrm>
        </p:spPr>
        <p:txBody>
          <a:bodyPr anchor="t" anchorCtr="0"/>
          <a:lstStyle>
            <a:lvl1pPr>
              <a:lnSpc>
                <a:spcPct val="100000"/>
              </a:lnSpc>
              <a:defRPr>
                <a:solidFill>
                  <a:schemeClr val="tx1"/>
                </a:solidFill>
              </a:defRPr>
            </a:lvl1pPr>
          </a:lstStyle>
          <a:p>
            <a:r>
              <a:rPr lang="en-US" dirty="0"/>
              <a:t>Click to edit master title slide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lvl1pPr>
              <a:defRPr>
                <a:solidFill>
                  <a:schemeClr val="tx1"/>
                </a:solidFill>
              </a:defRPr>
            </a:lvl1pPr>
          </a:lstStyle>
          <a:p>
            <a:r>
              <a:rPr lang="en-US"/>
              <a:t>Page </a:t>
            </a:r>
            <a:fld id="{888928BD-9DD5-4B49-B597-3FD2BD4272DD}" type="slidenum">
              <a:rPr smtClean="0"/>
              <a:pPr/>
              <a:t>‹#›</a:t>
            </a:fld>
            <a:endParaRPr dirty="0"/>
          </a:p>
        </p:txBody>
      </p:sp>
      <p:sp>
        <p:nvSpPr>
          <p:cNvPr id="5" name="Text Placeholder 4">
            <a:extLst>
              <a:ext uri="{FF2B5EF4-FFF2-40B4-BE49-F238E27FC236}">
                <a16:creationId xmlns:a16="http://schemas.microsoft.com/office/drawing/2014/main" id="{91A11BC1-DB21-FF4C-AE86-BE5F574C7EF7}"/>
              </a:ext>
            </a:extLst>
          </p:cNvPr>
          <p:cNvSpPr>
            <a:spLocks noGrp="1"/>
          </p:cNvSpPr>
          <p:nvPr>
            <p:ph type="body" sz="quarter" idx="13" hasCustomPrompt="1"/>
          </p:nvPr>
        </p:nvSpPr>
        <p:spPr>
          <a:xfrm>
            <a:off x="6254750" y="499867"/>
            <a:ext cx="5518150" cy="1214633"/>
          </a:xfrm>
        </p:spPr>
        <p:txBody>
          <a:bodyPr/>
          <a:lstStyle>
            <a:lvl1pPr marL="0" indent="0">
              <a:buNone/>
              <a:defRPr lang="en-US" sz="2001" b="0" i="0" kern="1200" dirty="0" smtClean="0">
                <a:solidFill>
                  <a:schemeClr val="tx1"/>
                </a:solidFill>
                <a:latin typeface="Sage Text" panose="02010503040201060103" pitchFamily="2" charset="77"/>
                <a:ea typeface="+mn-ea"/>
                <a:cs typeface="+mn-cs"/>
              </a:defRPr>
            </a:lvl1pPr>
            <a:lvl2pPr marL="342900" indent="-342900">
              <a:defRPr lang="en-US" sz="2001" b="0" i="0" kern="1200" dirty="0" smtClean="0">
                <a:solidFill>
                  <a:schemeClr val="tx1"/>
                </a:solidFill>
                <a:latin typeface="Sage Text" panose="02010503040201060103" pitchFamily="2" charset="77"/>
                <a:ea typeface="+mn-ea"/>
                <a:cs typeface="+mn-cs"/>
              </a:defRPr>
            </a:lvl2pPr>
            <a:lvl3pPr marL="685800" indent="-342900">
              <a:defRPr lang="en-US" sz="1801" b="0" i="0" kern="1200" dirty="0" smtClean="0">
                <a:solidFill>
                  <a:schemeClr val="tx1"/>
                </a:solidFill>
                <a:latin typeface="Sage Text" panose="02010503040201060103" pitchFamily="2" charset="77"/>
                <a:ea typeface="+mn-ea"/>
                <a:cs typeface="+mn-cs"/>
              </a:defRPr>
            </a:lvl3pPr>
            <a:lvl4pPr marL="974725" indent="-285750">
              <a:defRPr lang="en-US" sz="1600" b="0" i="0" kern="1200" dirty="0" smtClean="0">
                <a:solidFill>
                  <a:schemeClr val="tx1"/>
                </a:solidFill>
                <a:latin typeface="Sage Text" panose="02010503040201060103" pitchFamily="2" charset="77"/>
                <a:ea typeface="+mn-ea"/>
                <a:cs typeface="+mn-cs"/>
              </a:defRPr>
            </a:lvl4pPr>
            <a:lvl5pPr marL="1314450" indent="-285750">
              <a:defRPr lang="en-US" sz="1400" b="0" i="0" kern="1200" dirty="0">
                <a:solidFill>
                  <a:schemeClr val="tx1"/>
                </a:solidFill>
                <a:latin typeface="Sage Text" panose="02010503040201060103" pitchFamily="2" charset="77"/>
                <a:ea typeface="+mn-ea"/>
                <a:cs typeface="+mn-cs"/>
              </a:defRPr>
            </a:lvl5pPr>
          </a:lstStyle>
          <a:p>
            <a:pPr marL="0" lvl="0" indent="0" algn="l" defTabSz="914400" rtl="0" eaLnBrk="1" latinLnBrk="0" hangingPunct="1">
              <a:lnSpc>
                <a:spcPct val="100000"/>
              </a:lnSpc>
              <a:spcBef>
                <a:spcPts val="1200"/>
              </a:spcBef>
              <a:spcAft>
                <a:spcPts val="600"/>
              </a:spcAft>
              <a:buFont typeface="Sage Text" panose="02010503040201060103" pitchFamily="50" charset="0"/>
              <a:buNone/>
            </a:pPr>
            <a:r>
              <a:rPr lang="en-US" dirty="0"/>
              <a:t>Click to edit master text styles</a:t>
            </a:r>
          </a:p>
        </p:txBody>
      </p:sp>
      <p:sp>
        <p:nvSpPr>
          <p:cNvPr id="6" name="Picture Placeholder 5">
            <a:extLst>
              <a:ext uri="{FF2B5EF4-FFF2-40B4-BE49-F238E27FC236}">
                <a16:creationId xmlns:a16="http://schemas.microsoft.com/office/drawing/2014/main" id="{7CE465BA-D177-4845-8F55-BFA1F5981931}"/>
              </a:ext>
            </a:extLst>
          </p:cNvPr>
          <p:cNvSpPr>
            <a:spLocks noGrp="1" noChangeAspect="1"/>
          </p:cNvSpPr>
          <p:nvPr>
            <p:ph type="pic" sz="quarter" idx="14"/>
          </p:nvPr>
        </p:nvSpPr>
        <p:spPr>
          <a:xfrm>
            <a:off x="411163" y="2324100"/>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endParaRPr lang="en-US" dirty="0"/>
          </a:p>
        </p:txBody>
      </p:sp>
      <p:sp>
        <p:nvSpPr>
          <p:cNvPr id="7" name="Picture Placeholder 5">
            <a:extLst>
              <a:ext uri="{FF2B5EF4-FFF2-40B4-BE49-F238E27FC236}">
                <a16:creationId xmlns:a16="http://schemas.microsoft.com/office/drawing/2014/main" id="{366DB60F-28A9-8744-B80E-672F469889D4}"/>
              </a:ext>
            </a:extLst>
          </p:cNvPr>
          <p:cNvSpPr>
            <a:spLocks noGrp="1" noChangeAspect="1"/>
          </p:cNvSpPr>
          <p:nvPr>
            <p:ph type="pic" sz="quarter" idx="15"/>
          </p:nvPr>
        </p:nvSpPr>
        <p:spPr>
          <a:xfrm>
            <a:off x="4229017" y="2324100"/>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endParaRPr lang="en-US" dirty="0"/>
          </a:p>
        </p:txBody>
      </p:sp>
      <p:sp>
        <p:nvSpPr>
          <p:cNvPr id="8" name="Picture Placeholder 5">
            <a:extLst>
              <a:ext uri="{FF2B5EF4-FFF2-40B4-BE49-F238E27FC236}">
                <a16:creationId xmlns:a16="http://schemas.microsoft.com/office/drawing/2014/main" id="{086246EC-D6A8-E745-9F5E-08F2C9F6AF95}"/>
              </a:ext>
            </a:extLst>
          </p:cNvPr>
          <p:cNvSpPr>
            <a:spLocks noGrp="1" noChangeAspect="1"/>
          </p:cNvSpPr>
          <p:nvPr>
            <p:ph type="pic" sz="quarter" idx="16"/>
          </p:nvPr>
        </p:nvSpPr>
        <p:spPr>
          <a:xfrm>
            <a:off x="2320090" y="2324100"/>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endParaRPr lang="en-US" dirty="0"/>
          </a:p>
        </p:txBody>
      </p:sp>
      <p:sp>
        <p:nvSpPr>
          <p:cNvPr id="9" name="Picture Placeholder 5">
            <a:extLst>
              <a:ext uri="{FF2B5EF4-FFF2-40B4-BE49-F238E27FC236}">
                <a16:creationId xmlns:a16="http://schemas.microsoft.com/office/drawing/2014/main" id="{85E6755B-3855-734B-9DF1-06988B97E4AA}"/>
              </a:ext>
            </a:extLst>
          </p:cNvPr>
          <p:cNvSpPr>
            <a:spLocks noGrp="1" noChangeAspect="1"/>
          </p:cNvSpPr>
          <p:nvPr>
            <p:ph type="pic" sz="quarter" idx="17"/>
          </p:nvPr>
        </p:nvSpPr>
        <p:spPr>
          <a:xfrm>
            <a:off x="6137944" y="2324100"/>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endParaRPr lang="en-US" dirty="0"/>
          </a:p>
        </p:txBody>
      </p:sp>
      <p:sp>
        <p:nvSpPr>
          <p:cNvPr id="10" name="Picture Placeholder 5">
            <a:extLst>
              <a:ext uri="{FF2B5EF4-FFF2-40B4-BE49-F238E27FC236}">
                <a16:creationId xmlns:a16="http://schemas.microsoft.com/office/drawing/2014/main" id="{76C544D7-ACE1-A447-90E5-9610DD79D82F}"/>
              </a:ext>
            </a:extLst>
          </p:cNvPr>
          <p:cNvSpPr>
            <a:spLocks noGrp="1" noChangeAspect="1"/>
          </p:cNvSpPr>
          <p:nvPr>
            <p:ph type="pic" sz="quarter" idx="18"/>
          </p:nvPr>
        </p:nvSpPr>
        <p:spPr>
          <a:xfrm>
            <a:off x="9955800" y="2324100"/>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endParaRPr lang="en-US" dirty="0"/>
          </a:p>
        </p:txBody>
      </p:sp>
      <p:sp>
        <p:nvSpPr>
          <p:cNvPr id="11" name="Picture Placeholder 5">
            <a:extLst>
              <a:ext uri="{FF2B5EF4-FFF2-40B4-BE49-F238E27FC236}">
                <a16:creationId xmlns:a16="http://schemas.microsoft.com/office/drawing/2014/main" id="{854D32BA-286C-9B43-B66C-A417CC4D2C43}"/>
              </a:ext>
            </a:extLst>
          </p:cNvPr>
          <p:cNvSpPr>
            <a:spLocks noGrp="1" noChangeAspect="1"/>
          </p:cNvSpPr>
          <p:nvPr>
            <p:ph type="pic" sz="quarter" idx="19"/>
          </p:nvPr>
        </p:nvSpPr>
        <p:spPr>
          <a:xfrm>
            <a:off x="8046871" y="2324100"/>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endParaRPr lang="en-US" dirty="0"/>
          </a:p>
        </p:txBody>
      </p:sp>
      <p:sp>
        <p:nvSpPr>
          <p:cNvPr id="12" name="Picture Placeholder 5">
            <a:extLst>
              <a:ext uri="{FF2B5EF4-FFF2-40B4-BE49-F238E27FC236}">
                <a16:creationId xmlns:a16="http://schemas.microsoft.com/office/drawing/2014/main" id="{8672F5E2-0941-C940-B139-3BD1FA715BA8}"/>
              </a:ext>
            </a:extLst>
          </p:cNvPr>
          <p:cNvSpPr>
            <a:spLocks noGrp="1" noChangeAspect="1"/>
          </p:cNvSpPr>
          <p:nvPr>
            <p:ph type="pic" sz="quarter" idx="20"/>
          </p:nvPr>
        </p:nvSpPr>
        <p:spPr>
          <a:xfrm>
            <a:off x="411163" y="4208907"/>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endParaRPr lang="en-US" dirty="0"/>
          </a:p>
        </p:txBody>
      </p:sp>
      <p:sp>
        <p:nvSpPr>
          <p:cNvPr id="13" name="Picture Placeholder 5">
            <a:extLst>
              <a:ext uri="{FF2B5EF4-FFF2-40B4-BE49-F238E27FC236}">
                <a16:creationId xmlns:a16="http://schemas.microsoft.com/office/drawing/2014/main" id="{9182EF3A-A7BE-7E41-BF27-DA145A248F71}"/>
              </a:ext>
            </a:extLst>
          </p:cNvPr>
          <p:cNvSpPr>
            <a:spLocks noGrp="1" noChangeAspect="1"/>
          </p:cNvSpPr>
          <p:nvPr>
            <p:ph type="pic" sz="quarter" idx="21"/>
          </p:nvPr>
        </p:nvSpPr>
        <p:spPr>
          <a:xfrm>
            <a:off x="4229017" y="4208907"/>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endParaRPr lang="en-US" dirty="0"/>
          </a:p>
        </p:txBody>
      </p:sp>
      <p:sp>
        <p:nvSpPr>
          <p:cNvPr id="14" name="Picture Placeholder 5">
            <a:extLst>
              <a:ext uri="{FF2B5EF4-FFF2-40B4-BE49-F238E27FC236}">
                <a16:creationId xmlns:a16="http://schemas.microsoft.com/office/drawing/2014/main" id="{568CF13C-EDC8-9F48-81DB-BB7B7D21751B}"/>
              </a:ext>
            </a:extLst>
          </p:cNvPr>
          <p:cNvSpPr>
            <a:spLocks noGrp="1" noChangeAspect="1"/>
          </p:cNvSpPr>
          <p:nvPr>
            <p:ph type="pic" sz="quarter" idx="22"/>
          </p:nvPr>
        </p:nvSpPr>
        <p:spPr>
          <a:xfrm>
            <a:off x="2320090" y="4208907"/>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endParaRPr lang="en-US" dirty="0"/>
          </a:p>
        </p:txBody>
      </p:sp>
      <p:sp>
        <p:nvSpPr>
          <p:cNvPr id="15" name="Picture Placeholder 5">
            <a:extLst>
              <a:ext uri="{FF2B5EF4-FFF2-40B4-BE49-F238E27FC236}">
                <a16:creationId xmlns:a16="http://schemas.microsoft.com/office/drawing/2014/main" id="{18D8C3EF-2A84-CE4D-A7D3-EA2C88013EF5}"/>
              </a:ext>
            </a:extLst>
          </p:cNvPr>
          <p:cNvSpPr>
            <a:spLocks noGrp="1" noChangeAspect="1"/>
          </p:cNvSpPr>
          <p:nvPr>
            <p:ph type="pic" sz="quarter" idx="23"/>
          </p:nvPr>
        </p:nvSpPr>
        <p:spPr>
          <a:xfrm>
            <a:off x="6137944" y="4208907"/>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endParaRPr lang="en-US" dirty="0"/>
          </a:p>
        </p:txBody>
      </p:sp>
      <p:sp>
        <p:nvSpPr>
          <p:cNvPr id="16" name="Picture Placeholder 5">
            <a:extLst>
              <a:ext uri="{FF2B5EF4-FFF2-40B4-BE49-F238E27FC236}">
                <a16:creationId xmlns:a16="http://schemas.microsoft.com/office/drawing/2014/main" id="{2392B13C-6429-6945-AFA5-2B53E49B1294}"/>
              </a:ext>
            </a:extLst>
          </p:cNvPr>
          <p:cNvSpPr>
            <a:spLocks noGrp="1" noChangeAspect="1"/>
          </p:cNvSpPr>
          <p:nvPr>
            <p:ph type="pic" sz="quarter" idx="24"/>
          </p:nvPr>
        </p:nvSpPr>
        <p:spPr>
          <a:xfrm>
            <a:off x="9955800" y="4208907"/>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endParaRPr lang="en-US" dirty="0"/>
          </a:p>
        </p:txBody>
      </p:sp>
      <p:sp>
        <p:nvSpPr>
          <p:cNvPr id="17" name="Picture Placeholder 5">
            <a:extLst>
              <a:ext uri="{FF2B5EF4-FFF2-40B4-BE49-F238E27FC236}">
                <a16:creationId xmlns:a16="http://schemas.microsoft.com/office/drawing/2014/main" id="{7F60EDA6-E325-B54F-9D28-E0AF81634FBB}"/>
              </a:ext>
            </a:extLst>
          </p:cNvPr>
          <p:cNvSpPr>
            <a:spLocks noGrp="1" noChangeAspect="1"/>
          </p:cNvSpPr>
          <p:nvPr>
            <p:ph type="pic" sz="quarter" idx="25"/>
          </p:nvPr>
        </p:nvSpPr>
        <p:spPr>
          <a:xfrm>
            <a:off x="8046871" y="4208907"/>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endParaRPr lang="en-US" dirty="0"/>
          </a:p>
        </p:txBody>
      </p:sp>
      <p:sp>
        <p:nvSpPr>
          <p:cNvPr id="18" name="TextBox 17">
            <a:extLst>
              <a:ext uri="{FF2B5EF4-FFF2-40B4-BE49-F238E27FC236}">
                <a16:creationId xmlns:a16="http://schemas.microsoft.com/office/drawing/2014/main" id="{A5ED16CF-B73D-9648-9F50-B694604898A0}"/>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dirty="0">
                <a:solidFill>
                  <a:schemeClr val="tx1"/>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pic>
        <p:nvPicPr>
          <p:cNvPr id="19" name="Picture 18">
            <a:extLst>
              <a:ext uri="{FF2B5EF4-FFF2-40B4-BE49-F238E27FC236}">
                <a16:creationId xmlns:a16="http://schemas.microsoft.com/office/drawing/2014/main" id="{B12E5EF4-711E-664B-84E4-22867623C4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9100" y="6364150"/>
            <a:ext cx="597151" cy="334275"/>
          </a:xfrm>
          <a:prstGeom prst="rect">
            <a:avLst/>
          </a:prstGeom>
        </p:spPr>
      </p:pic>
    </p:spTree>
    <p:extLst>
      <p:ext uri="{BB962C8B-B14F-4D97-AF65-F5344CB8AC3E}">
        <p14:creationId xmlns:p14="http://schemas.microsoft.com/office/powerpoint/2010/main" val="1182714531"/>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ultiple photos layout (black)">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dirty="0"/>
          </a:p>
        </p:txBody>
      </p:sp>
      <p:sp>
        <p:nvSpPr>
          <p:cNvPr id="4" name="Picture Placeholder 9">
            <a:extLst>
              <a:ext uri="{FF2B5EF4-FFF2-40B4-BE49-F238E27FC236}">
                <a16:creationId xmlns:a16="http://schemas.microsoft.com/office/drawing/2014/main" id="{8091B092-924E-D547-93CA-35CF9F75FD85}"/>
              </a:ext>
            </a:extLst>
          </p:cNvPr>
          <p:cNvSpPr>
            <a:spLocks noGrp="1"/>
          </p:cNvSpPr>
          <p:nvPr>
            <p:ph type="pic" sz="quarter" idx="14"/>
          </p:nvPr>
        </p:nvSpPr>
        <p:spPr>
          <a:xfrm>
            <a:off x="9104193" y="384175"/>
            <a:ext cx="2668705" cy="3389172"/>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endParaRPr lang="en-US" dirty="0"/>
          </a:p>
        </p:txBody>
      </p:sp>
      <p:sp>
        <p:nvSpPr>
          <p:cNvPr id="5" name="Picture Placeholder 9">
            <a:extLst>
              <a:ext uri="{FF2B5EF4-FFF2-40B4-BE49-F238E27FC236}">
                <a16:creationId xmlns:a16="http://schemas.microsoft.com/office/drawing/2014/main" id="{433D041E-D5E1-9145-84E0-0897FDEF7F3C}"/>
              </a:ext>
            </a:extLst>
          </p:cNvPr>
          <p:cNvSpPr>
            <a:spLocks noGrp="1"/>
          </p:cNvSpPr>
          <p:nvPr>
            <p:ph type="pic" sz="quarter" idx="15"/>
          </p:nvPr>
        </p:nvSpPr>
        <p:spPr>
          <a:xfrm>
            <a:off x="9104193" y="3938286"/>
            <a:ext cx="2668705" cy="2273601"/>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endParaRPr lang="en-US" dirty="0"/>
          </a:p>
        </p:txBody>
      </p:sp>
      <p:sp>
        <p:nvSpPr>
          <p:cNvPr id="6" name="Picture Placeholder 9">
            <a:extLst>
              <a:ext uri="{FF2B5EF4-FFF2-40B4-BE49-F238E27FC236}">
                <a16:creationId xmlns:a16="http://schemas.microsoft.com/office/drawing/2014/main" id="{44863A97-665E-8145-8B1B-300D94673934}"/>
              </a:ext>
            </a:extLst>
          </p:cNvPr>
          <p:cNvSpPr>
            <a:spLocks noGrp="1"/>
          </p:cNvSpPr>
          <p:nvPr>
            <p:ph type="pic" sz="quarter" idx="16"/>
          </p:nvPr>
        </p:nvSpPr>
        <p:spPr>
          <a:xfrm>
            <a:off x="6210300" y="2822715"/>
            <a:ext cx="2668705" cy="3389172"/>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endParaRPr lang="en-US" dirty="0"/>
          </a:p>
        </p:txBody>
      </p:sp>
      <p:sp>
        <p:nvSpPr>
          <p:cNvPr id="7" name="Picture Placeholder 9">
            <a:extLst>
              <a:ext uri="{FF2B5EF4-FFF2-40B4-BE49-F238E27FC236}">
                <a16:creationId xmlns:a16="http://schemas.microsoft.com/office/drawing/2014/main" id="{6C9CE0AC-C07C-0649-8336-F3C607590D54}"/>
              </a:ext>
            </a:extLst>
          </p:cNvPr>
          <p:cNvSpPr>
            <a:spLocks noGrp="1"/>
          </p:cNvSpPr>
          <p:nvPr>
            <p:ph type="pic" sz="quarter" idx="17"/>
          </p:nvPr>
        </p:nvSpPr>
        <p:spPr>
          <a:xfrm>
            <a:off x="6210300" y="384175"/>
            <a:ext cx="2668705" cy="2273601"/>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endParaRPr lang="en-US" dirty="0"/>
          </a:p>
        </p:txBody>
      </p:sp>
      <p:sp>
        <p:nvSpPr>
          <p:cNvPr id="8" name="Picture Placeholder 9">
            <a:extLst>
              <a:ext uri="{FF2B5EF4-FFF2-40B4-BE49-F238E27FC236}">
                <a16:creationId xmlns:a16="http://schemas.microsoft.com/office/drawing/2014/main" id="{4423E1DA-5EB8-FD4D-82B5-3A8D3DA3335D}"/>
              </a:ext>
            </a:extLst>
          </p:cNvPr>
          <p:cNvSpPr>
            <a:spLocks noGrp="1"/>
          </p:cNvSpPr>
          <p:nvPr>
            <p:ph type="pic" sz="quarter" idx="18"/>
          </p:nvPr>
        </p:nvSpPr>
        <p:spPr>
          <a:xfrm>
            <a:off x="419103" y="384175"/>
            <a:ext cx="5559422" cy="5827712"/>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endParaRPr lang="en-US" dirty="0"/>
          </a:p>
        </p:txBody>
      </p:sp>
    </p:spTree>
    <p:extLst>
      <p:ext uri="{BB962C8B-B14F-4D97-AF65-F5344CB8AC3E}">
        <p14:creationId xmlns:p14="http://schemas.microsoft.com/office/powerpoint/2010/main" val="2354730101"/>
      </p:ext>
    </p:extLst>
  </p:cSld>
  <p:clrMapOvr>
    <a:masterClrMapping/>
  </p:clrMapOvr>
  <p:extLst>
    <p:ext uri="{DCECCB84-F9BA-43D5-87BE-67443E8EF086}">
      <p15:sldGuideLst xmlns:p15="http://schemas.microsoft.com/office/powerpoint/2012/main">
        <p15:guide id="1" pos="3456"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Multiple photos layout (whit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lvl1pPr>
              <a:defRPr>
                <a:solidFill>
                  <a:schemeClr val="tx1"/>
                </a:solidFill>
              </a:defRPr>
            </a:lvl1pPr>
          </a:lstStyle>
          <a:p>
            <a:r>
              <a:rPr lang="en-US"/>
              <a:t>Page </a:t>
            </a:r>
            <a:fld id="{888928BD-9DD5-4B49-B597-3FD2BD4272DD}" type="slidenum">
              <a:rPr smtClean="0"/>
              <a:pPr/>
              <a:t>‹#›</a:t>
            </a:fld>
            <a:endParaRPr dirty="0"/>
          </a:p>
        </p:txBody>
      </p:sp>
      <p:sp>
        <p:nvSpPr>
          <p:cNvPr id="4" name="Picture Placeholder 9">
            <a:extLst>
              <a:ext uri="{FF2B5EF4-FFF2-40B4-BE49-F238E27FC236}">
                <a16:creationId xmlns:a16="http://schemas.microsoft.com/office/drawing/2014/main" id="{8091B092-924E-D547-93CA-35CF9F75FD85}"/>
              </a:ext>
            </a:extLst>
          </p:cNvPr>
          <p:cNvSpPr>
            <a:spLocks noGrp="1"/>
          </p:cNvSpPr>
          <p:nvPr>
            <p:ph type="pic" sz="quarter" idx="14"/>
          </p:nvPr>
        </p:nvSpPr>
        <p:spPr>
          <a:xfrm>
            <a:off x="9104193" y="384175"/>
            <a:ext cx="2668705" cy="3389172"/>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endParaRPr lang="en-US" dirty="0"/>
          </a:p>
        </p:txBody>
      </p:sp>
      <p:sp>
        <p:nvSpPr>
          <p:cNvPr id="5" name="Picture Placeholder 9">
            <a:extLst>
              <a:ext uri="{FF2B5EF4-FFF2-40B4-BE49-F238E27FC236}">
                <a16:creationId xmlns:a16="http://schemas.microsoft.com/office/drawing/2014/main" id="{433D041E-D5E1-9145-84E0-0897FDEF7F3C}"/>
              </a:ext>
            </a:extLst>
          </p:cNvPr>
          <p:cNvSpPr>
            <a:spLocks noGrp="1"/>
          </p:cNvSpPr>
          <p:nvPr>
            <p:ph type="pic" sz="quarter" idx="15"/>
          </p:nvPr>
        </p:nvSpPr>
        <p:spPr>
          <a:xfrm>
            <a:off x="9104193" y="3938286"/>
            <a:ext cx="2668705" cy="2273601"/>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endParaRPr lang="en-US" dirty="0"/>
          </a:p>
        </p:txBody>
      </p:sp>
      <p:sp>
        <p:nvSpPr>
          <p:cNvPr id="6" name="Picture Placeholder 9">
            <a:extLst>
              <a:ext uri="{FF2B5EF4-FFF2-40B4-BE49-F238E27FC236}">
                <a16:creationId xmlns:a16="http://schemas.microsoft.com/office/drawing/2014/main" id="{44863A97-665E-8145-8B1B-300D94673934}"/>
              </a:ext>
            </a:extLst>
          </p:cNvPr>
          <p:cNvSpPr>
            <a:spLocks noGrp="1"/>
          </p:cNvSpPr>
          <p:nvPr>
            <p:ph type="pic" sz="quarter" idx="16"/>
          </p:nvPr>
        </p:nvSpPr>
        <p:spPr>
          <a:xfrm>
            <a:off x="6210300" y="2822715"/>
            <a:ext cx="2668705" cy="3389172"/>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endParaRPr lang="en-US" dirty="0"/>
          </a:p>
        </p:txBody>
      </p:sp>
      <p:sp>
        <p:nvSpPr>
          <p:cNvPr id="7" name="Picture Placeholder 9">
            <a:extLst>
              <a:ext uri="{FF2B5EF4-FFF2-40B4-BE49-F238E27FC236}">
                <a16:creationId xmlns:a16="http://schemas.microsoft.com/office/drawing/2014/main" id="{6C9CE0AC-C07C-0649-8336-F3C607590D54}"/>
              </a:ext>
            </a:extLst>
          </p:cNvPr>
          <p:cNvSpPr>
            <a:spLocks noGrp="1"/>
          </p:cNvSpPr>
          <p:nvPr>
            <p:ph type="pic" sz="quarter" idx="17"/>
          </p:nvPr>
        </p:nvSpPr>
        <p:spPr>
          <a:xfrm>
            <a:off x="6210300" y="384175"/>
            <a:ext cx="2668705" cy="2273601"/>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endParaRPr lang="en-US" dirty="0"/>
          </a:p>
        </p:txBody>
      </p:sp>
      <p:sp>
        <p:nvSpPr>
          <p:cNvPr id="8" name="Picture Placeholder 9">
            <a:extLst>
              <a:ext uri="{FF2B5EF4-FFF2-40B4-BE49-F238E27FC236}">
                <a16:creationId xmlns:a16="http://schemas.microsoft.com/office/drawing/2014/main" id="{4423E1DA-5EB8-FD4D-82B5-3A8D3DA3335D}"/>
              </a:ext>
            </a:extLst>
          </p:cNvPr>
          <p:cNvSpPr>
            <a:spLocks noGrp="1"/>
          </p:cNvSpPr>
          <p:nvPr>
            <p:ph type="pic" sz="quarter" idx="18"/>
          </p:nvPr>
        </p:nvSpPr>
        <p:spPr>
          <a:xfrm>
            <a:off x="419103" y="384175"/>
            <a:ext cx="5559422" cy="5827712"/>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endParaRPr lang="en-US" dirty="0"/>
          </a:p>
        </p:txBody>
      </p:sp>
      <p:sp>
        <p:nvSpPr>
          <p:cNvPr id="9" name="TextBox 8">
            <a:extLst>
              <a:ext uri="{FF2B5EF4-FFF2-40B4-BE49-F238E27FC236}">
                <a16:creationId xmlns:a16="http://schemas.microsoft.com/office/drawing/2014/main" id="{14D92B9F-9796-C54C-83EA-7652F4522CED}"/>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dirty="0">
                <a:solidFill>
                  <a:schemeClr val="tx1"/>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pic>
        <p:nvPicPr>
          <p:cNvPr id="10" name="Picture 9">
            <a:extLst>
              <a:ext uri="{FF2B5EF4-FFF2-40B4-BE49-F238E27FC236}">
                <a16:creationId xmlns:a16="http://schemas.microsoft.com/office/drawing/2014/main" id="{E387412F-7770-F04C-B6A7-D6297E68E1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9100" y="6364150"/>
            <a:ext cx="597151" cy="334275"/>
          </a:xfrm>
          <a:prstGeom prst="rect">
            <a:avLst/>
          </a:prstGeom>
        </p:spPr>
      </p:pic>
    </p:spTree>
    <p:extLst>
      <p:ext uri="{BB962C8B-B14F-4D97-AF65-F5344CB8AC3E}">
        <p14:creationId xmlns:p14="http://schemas.microsoft.com/office/powerpoint/2010/main" val="4020782258"/>
      </p:ext>
    </p:extLst>
  </p:cSld>
  <p:clrMapOvr>
    <a:masterClrMapping/>
  </p:clrMapOvr>
  <p:extLst>
    <p:ext uri="{DCECCB84-F9BA-43D5-87BE-67443E8EF086}">
      <p15:sldGuideLst xmlns:p15="http://schemas.microsoft.com/office/powerpoint/2012/main">
        <p15:guide id="1" pos="34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Three photo top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DBF7A-0630-3046-AB0B-AA90798E5CF5}"/>
              </a:ext>
            </a:extLst>
          </p:cNvPr>
          <p:cNvSpPr>
            <a:spLocks noGrp="1"/>
          </p:cNvSpPr>
          <p:nvPr>
            <p:ph type="ctrTitle" hasCustomPrompt="1"/>
          </p:nvPr>
        </p:nvSpPr>
        <p:spPr>
          <a:xfrm>
            <a:off x="420624" y="3547872"/>
            <a:ext cx="5527632" cy="594360"/>
          </a:xfrm>
        </p:spPr>
        <p:txBody>
          <a:bodyPr anchor="t" anchorCtr="0">
            <a:no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007210F8-5BCD-D840-882A-065B74A9C8A6}"/>
              </a:ext>
            </a:extLst>
          </p:cNvPr>
          <p:cNvSpPr>
            <a:spLocks noGrp="1"/>
          </p:cNvSpPr>
          <p:nvPr>
            <p:ph type="subTitle" idx="1" hasCustomPrompt="1"/>
          </p:nvPr>
        </p:nvSpPr>
        <p:spPr>
          <a:xfrm>
            <a:off x="420623" y="5344356"/>
            <a:ext cx="3837867" cy="794463"/>
          </a:xfrm>
        </p:spPr>
        <p:txBody>
          <a:bodyPr lIns="0" rIns="0" bIns="0">
            <a:noAutofit/>
          </a:bodyPr>
          <a:lstStyle>
            <a:lvl1pPr marL="0" indent="0" algn="l">
              <a:buNone/>
              <a:defRPr sz="16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Picture Placeholder 9">
            <a:extLst>
              <a:ext uri="{FF2B5EF4-FFF2-40B4-BE49-F238E27FC236}">
                <a16:creationId xmlns:a16="http://schemas.microsoft.com/office/drawing/2014/main" id="{717805F2-9FA4-B245-8814-533F3C76EC8E}"/>
              </a:ext>
            </a:extLst>
          </p:cNvPr>
          <p:cNvSpPr>
            <a:spLocks noGrp="1"/>
          </p:cNvSpPr>
          <p:nvPr>
            <p:ph type="pic" sz="quarter" idx="12"/>
          </p:nvPr>
        </p:nvSpPr>
        <p:spPr>
          <a:xfrm>
            <a:off x="419100" y="384175"/>
            <a:ext cx="5529156" cy="2994144"/>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endParaRPr lang="en-US" dirty="0"/>
          </a:p>
        </p:txBody>
      </p:sp>
      <p:pic>
        <p:nvPicPr>
          <p:cNvPr id="8" name="Picture 7">
            <a:extLst>
              <a:ext uri="{FF2B5EF4-FFF2-40B4-BE49-F238E27FC236}">
                <a16:creationId xmlns:a16="http://schemas.microsoft.com/office/drawing/2014/main" id="{7CEAE169-81E8-A248-8AAC-7764DD962DC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7698" y="6104446"/>
            <a:ext cx="881063" cy="493204"/>
          </a:xfrm>
          <a:prstGeom prst="rect">
            <a:avLst/>
          </a:prstGeom>
        </p:spPr>
      </p:pic>
      <p:sp>
        <p:nvSpPr>
          <p:cNvPr id="7" name="Picture Placeholder 9">
            <a:extLst>
              <a:ext uri="{FF2B5EF4-FFF2-40B4-BE49-F238E27FC236}">
                <a16:creationId xmlns:a16="http://schemas.microsoft.com/office/drawing/2014/main" id="{A696C0BE-9E58-944C-B9FE-39F168CDF7F4}"/>
              </a:ext>
            </a:extLst>
          </p:cNvPr>
          <p:cNvSpPr>
            <a:spLocks noGrp="1"/>
          </p:cNvSpPr>
          <p:nvPr>
            <p:ph type="pic" sz="quarter" idx="13"/>
          </p:nvPr>
        </p:nvSpPr>
        <p:spPr>
          <a:xfrm>
            <a:off x="6248400" y="384175"/>
            <a:ext cx="2668705" cy="2994144"/>
          </a:xfrm>
          <a:prstGeom prst="rect">
            <a:avLst/>
          </a:prstGeom>
          <a:solidFill>
            <a:srgbClr val="CCCCCC">
              <a:alpha val="72170"/>
            </a:srgbClr>
          </a:solidFill>
        </p:spPr>
        <p:txBody>
          <a:bodyPr lIns="0" rIns="0" anchor="ctr" anchorCtr="0"/>
          <a:lstStyle>
            <a:lvl1pPr marL="0" indent="0" algn="ctr">
              <a:buNone/>
              <a:defRPr sz="1801" b="0" i="0">
                <a:solidFill>
                  <a:schemeClr val="tx1"/>
                </a:solidFill>
              </a:defRPr>
            </a:lvl1pPr>
          </a:lstStyle>
          <a:p>
            <a:r>
              <a:rPr lang="en-US"/>
              <a:t>Click icon to add picture</a:t>
            </a:r>
            <a:endParaRPr lang="en-US" dirty="0"/>
          </a:p>
        </p:txBody>
      </p:sp>
      <p:sp>
        <p:nvSpPr>
          <p:cNvPr id="9" name="Picture Placeholder 9">
            <a:extLst>
              <a:ext uri="{FF2B5EF4-FFF2-40B4-BE49-F238E27FC236}">
                <a16:creationId xmlns:a16="http://schemas.microsoft.com/office/drawing/2014/main" id="{DE9A8C46-E722-3D4C-A44E-7823EB8700D7}"/>
              </a:ext>
            </a:extLst>
          </p:cNvPr>
          <p:cNvSpPr>
            <a:spLocks noGrp="1"/>
          </p:cNvSpPr>
          <p:nvPr>
            <p:ph type="pic" sz="quarter" idx="14"/>
          </p:nvPr>
        </p:nvSpPr>
        <p:spPr>
          <a:xfrm>
            <a:off x="9104193" y="384175"/>
            <a:ext cx="2668705" cy="2994144"/>
          </a:xfrm>
          <a:prstGeom prst="rect">
            <a:avLst/>
          </a:prstGeom>
          <a:solidFill>
            <a:srgbClr val="CCCCCC">
              <a:alpha val="72170"/>
            </a:srgbClr>
          </a:solidFill>
        </p:spPr>
        <p:txBody>
          <a:bodyPr lIns="0" rIns="0" anchor="ctr" anchorCtr="0"/>
          <a:lstStyle>
            <a:lvl1pPr marL="0" indent="0" algn="ctr">
              <a:buNone/>
              <a:defRPr sz="1801" b="0" i="0">
                <a:solidFill>
                  <a:schemeClr val="tx1"/>
                </a:solidFill>
              </a:defRPr>
            </a:lvl1pPr>
          </a:lstStyle>
          <a:p>
            <a:r>
              <a:rPr lang="en-US"/>
              <a:t>Click icon to add picture</a:t>
            </a:r>
            <a:endParaRPr lang="en-US" dirty="0"/>
          </a:p>
        </p:txBody>
      </p:sp>
    </p:spTree>
    <p:extLst>
      <p:ext uri="{BB962C8B-B14F-4D97-AF65-F5344CB8AC3E}">
        <p14:creationId xmlns:p14="http://schemas.microsoft.com/office/powerpoint/2010/main" val="34361391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eft column content + photos layout (black)">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dirty="0"/>
          </a:p>
        </p:txBody>
      </p:sp>
      <p:sp>
        <p:nvSpPr>
          <p:cNvPr id="9" name="Picture Placeholder 9">
            <a:extLst>
              <a:ext uri="{FF2B5EF4-FFF2-40B4-BE49-F238E27FC236}">
                <a16:creationId xmlns:a16="http://schemas.microsoft.com/office/drawing/2014/main" id="{C29CAE95-8DB6-AB42-8A94-9862AA0478C7}"/>
              </a:ext>
            </a:extLst>
          </p:cNvPr>
          <p:cNvSpPr>
            <a:spLocks noGrp="1"/>
          </p:cNvSpPr>
          <p:nvPr>
            <p:ph type="pic" sz="quarter" idx="14"/>
          </p:nvPr>
        </p:nvSpPr>
        <p:spPr>
          <a:xfrm>
            <a:off x="3309820" y="384175"/>
            <a:ext cx="2668705" cy="3389172"/>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endParaRPr lang="en-US" dirty="0"/>
          </a:p>
        </p:txBody>
      </p:sp>
      <p:sp>
        <p:nvSpPr>
          <p:cNvPr id="10" name="Picture Placeholder 9">
            <a:extLst>
              <a:ext uri="{FF2B5EF4-FFF2-40B4-BE49-F238E27FC236}">
                <a16:creationId xmlns:a16="http://schemas.microsoft.com/office/drawing/2014/main" id="{10283C4C-CC2D-FB40-8299-0E517D17B65B}"/>
              </a:ext>
            </a:extLst>
          </p:cNvPr>
          <p:cNvSpPr>
            <a:spLocks noGrp="1"/>
          </p:cNvSpPr>
          <p:nvPr>
            <p:ph type="pic" sz="quarter" idx="15"/>
          </p:nvPr>
        </p:nvSpPr>
        <p:spPr>
          <a:xfrm>
            <a:off x="3309820" y="3938286"/>
            <a:ext cx="2668705" cy="2273601"/>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endParaRPr lang="en-US" dirty="0"/>
          </a:p>
        </p:txBody>
      </p:sp>
      <p:sp>
        <p:nvSpPr>
          <p:cNvPr id="11" name="Picture Placeholder 9">
            <a:extLst>
              <a:ext uri="{FF2B5EF4-FFF2-40B4-BE49-F238E27FC236}">
                <a16:creationId xmlns:a16="http://schemas.microsoft.com/office/drawing/2014/main" id="{4C662D1D-C956-BD44-9B97-80481410294B}"/>
              </a:ext>
            </a:extLst>
          </p:cNvPr>
          <p:cNvSpPr>
            <a:spLocks noGrp="1"/>
          </p:cNvSpPr>
          <p:nvPr>
            <p:ph type="pic" sz="quarter" idx="18"/>
          </p:nvPr>
        </p:nvSpPr>
        <p:spPr>
          <a:xfrm>
            <a:off x="6218241" y="384175"/>
            <a:ext cx="5559422" cy="5827712"/>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endParaRPr lang="en-US" dirty="0"/>
          </a:p>
        </p:txBody>
      </p:sp>
      <p:sp>
        <p:nvSpPr>
          <p:cNvPr id="12" name="Title 1">
            <a:extLst>
              <a:ext uri="{FF2B5EF4-FFF2-40B4-BE49-F238E27FC236}">
                <a16:creationId xmlns:a16="http://schemas.microsoft.com/office/drawing/2014/main" id="{49407ADA-6986-4B48-A9AC-072C99F71421}"/>
              </a:ext>
            </a:extLst>
          </p:cNvPr>
          <p:cNvSpPr>
            <a:spLocks noGrp="1"/>
          </p:cNvSpPr>
          <p:nvPr>
            <p:ph type="title" hasCustomPrompt="1"/>
          </p:nvPr>
        </p:nvSpPr>
        <p:spPr>
          <a:xfrm>
            <a:off x="411480" y="587763"/>
            <a:ext cx="2522220" cy="594360"/>
          </a:xfrm>
        </p:spPr>
        <p:txBody>
          <a:bodyPr/>
          <a:lstStyle>
            <a:lvl1pPr>
              <a:defRPr sz="2000" b="1">
                <a:latin typeface="+mn-lt"/>
              </a:defRPr>
            </a:lvl1pPr>
          </a:lstStyle>
          <a:p>
            <a:r>
              <a:rPr lang="en-US" dirty="0"/>
              <a:t>Click to edit master title style</a:t>
            </a:r>
          </a:p>
        </p:txBody>
      </p:sp>
      <p:sp>
        <p:nvSpPr>
          <p:cNvPr id="4" name="Text Placeholder 3">
            <a:extLst>
              <a:ext uri="{FF2B5EF4-FFF2-40B4-BE49-F238E27FC236}">
                <a16:creationId xmlns:a16="http://schemas.microsoft.com/office/drawing/2014/main" id="{45721076-7999-4546-811B-E73C01B5D190}"/>
              </a:ext>
            </a:extLst>
          </p:cNvPr>
          <p:cNvSpPr>
            <a:spLocks noGrp="1"/>
          </p:cNvSpPr>
          <p:nvPr>
            <p:ph type="body" sz="quarter" idx="19"/>
          </p:nvPr>
        </p:nvSpPr>
        <p:spPr>
          <a:xfrm>
            <a:off x="419100" y="1714500"/>
            <a:ext cx="2514600" cy="4495800"/>
          </a:xfrm>
        </p:spPr>
        <p:txBody>
          <a:bodyPr/>
          <a:lstStyle>
            <a:lvl1pPr marL="0" indent="0">
              <a:buNone/>
              <a:defRPr/>
            </a:lvl1pPr>
            <a:lvl2pPr marL="171450" indent="-171450">
              <a:tabLst/>
              <a:defRPr/>
            </a:lvl2pPr>
            <a:lvl3pPr marL="517525" indent="-174625">
              <a:tabLst/>
              <a:defRPr/>
            </a:lvl3pPr>
            <a:lvl4pPr marL="863600" indent="-174625">
              <a:tabLst/>
              <a:defRPr/>
            </a:lvl4pPr>
            <a:lvl5pPr marL="1200150" indent="-17145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2514889"/>
      </p:ext>
    </p:extLst>
  </p:cSld>
  <p:clrMapOvr>
    <a:masterClrMapping/>
  </p:clrMapOvr>
  <p:extLst>
    <p:ext uri="{DCECCB84-F9BA-43D5-87BE-67443E8EF086}">
      <p15:sldGuideLst xmlns:p15="http://schemas.microsoft.com/office/powerpoint/2012/main">
        <p15:guide id="1" pos="3456" userDrawn="1">
          <p15:clr>
            <a:srgbClr val="FBAE40"/>
          </p15:clr>
        </p15:guide>
        <p15:guide id="2" pos="1848"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Left column content + photos layout (whit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lvl1pPr>
              <a:defRPr>
                <a:solidFill>
                  <a:schemeClr val="tx1"/>
                </a:solidFill>
              </a:defRPr>
            </a:lvl1pPr>
          </a:lstStyle>
          <a:p>
            <a:r>
              <a:rPr lang="en-US"/>
              <a:t>Page </a:t>
            </a:r>
            <a:fld id="{888928BD-9DD5-4B49-B597-3FD2BD4272DD}" type="slidenum">
              <a:rPr smtClean="0"/>
              <a:pPr/>
              <a:t>‹#›</a:t>
            </a:fld>
            <a:endParaRPr dirty="0"/>
          </a:p>
        </p:txBody>
      </p:sp>
      <p:sp>
        <p:nvSpPr>
          <p:cNvPr id="9" name="Picture Placeholder 9">
            <a:extLst>
              <a:ext uri="{FF2B5EF4-FFF2-40B4-BE49-F238E27FC236}">
                <a16:creationId xmlns:a16="http://schemas.microsoft.com/office/drawing/2014/main" id="{C29CAE95-8DB6-AB42-8A94-9862AA0478C7}"/>
              </a:ext>
            </a:extLst>
          </p:cNvPr>
          <p:cNvSpPr>
            <a:spLocks noGrp="1"/>
          </p:cNvSpPr>
          <p:nvPr>
            <p:ph type="pic" sz="quarter" idx="14"/>
          </p:nvPr>
        </p:nvSpPr>
        <p:spPr>
          <a:xfrm>
            <a:off x="3309820" y="384175"/>
            <a:ext cx="2668705" cy="3389172"/>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endParaRPr lang="en-US" dirty="0"/>
          </a:p>
        </p:txBody>
      </p:sp>
      <p:sp>
        <p:nvSpPr>
          <p:cNvPr id="10" name="Picture Placeholder 9">
            <a:extLst>
              <a:ext uri="{FF2B5EF4-FFF2-40B4-BE49-F238E27FC236}">
                <a16:creationId xmlns:a16="http://schemas.microsoft.com/office/drawing/2014/main" id="{10283C4C-CC2D-FB40-8299-0E517D17B65B}"/>
              </a:ext>
            </a:extLst>
          </p:cNvPr>
          <p:cNvSpPr>
            <a:spLocks noGrp="1"/>
          </p:cNvSpPr>
          <p:nvPr>
            <p:ph type="pic" sz="quarter" idx="15"/>
          </p:nvPr>
        </p:nvSpPr>
        <p:spPr>
          <a:xfrm>
            <a:off x="3309820" y="3938286"/>
            <a:ext cx="2668705" cy="2273601"/>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endParaRPr lang="en-US" dirty="0"/>
          </a:p>
        </p:txBody>
      </p:sp>
      <p:sp>
        <p:nvSpPr>
          <p:cNvPr id="11" name="Picture Placeholder 9">
            <a:extLst>
              <a:ext uri="{FF2B5EF4-FFF2-40B4-BE49-F238E27FC236}">
                <a16:creationId xmlns:a16="http://schemas.microsoft.com/office/drawing/2014/main" id="{4C662D1D-C956-BD44-9B97-80481410294B}"/>
              </a:ext>
            </a:extLst>
          </p:cNvPr>
          <p:cNvSpPr>
            <a:spLocks noGrp="1"/>
          </p:cNvSpPr>
          <p:nvPr>
            <p:ph type="pic" sz="quarter" idx="18"/>
          </p:nvPr>
        </p:nvSpPr>
        <p:spPr>
          <a:xfrm>
            <a:off x="6218241" y="384175"/>
            <a:ext cx="5559422" cy="5827712"/>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endParaRPr lang="en-US" dirty="0"/>
          </a:p>
        </p:txBody>
      </p:sp>
      <p:sp>
        <p:nvSpPr>
          <p:cNvPr id="12" name="Title 1">
            <a:extLst>
              <a:ext uri="{FF2B5EF4-FFF2-40B4-BE49-F238E27FC236}">
                <a16:creationId xmlns:a16="http://schemas.microsoft.com/office/drawing/2014/main" id="{49407ADA-6986-4B48-A9AC-072C99F71421}"/>
              </a:ext>
            </a:extLst>
          </p:cNvPr>
          <p:cNvSpPr>
            <a:spLocks noGrp="1"/>
          </p:cNvSpPr>
          <p:nvPr>
            <p:ph type="title" hasCustomPrompt="1"/>
          </p:nvPr>
        </p:nvSpPr>
        <p:spPr>
          <a:xfrm>
            <a:off x="411480" y="587763"/>
            <a:ext cx="2522220" cy="594360"/>
          </a:xfrm>
        </p:spPr>
        <p:txBody>
          <a:bodyPr/>
          <a:lstStyle>
            <a:lvl1pPr>
              <a:defRPr sz="2000" b="1">
                <a:solidFill>
                  <a:schemeClr val="tx1"/>
                </a:solidFill>
                <a:latin typeface="+mn-lt"/>
              </a:defRPr>
            </a:lvl1pPr>
          </a:lstStyle>
          <a:p>
            <a:r>
              <a:rPr lang="en-US" dirty="0"/>
              <a:t>Click to edit master title style</a:t>
            </a:r>
          </a:p>
        </p:txBody>
      </p:sp>
      <p:sp>
        <p:nvSpPr>
          <p:cNvPr id="8" name="TextBox 7">
            <a:extLst>
              <a:ext uri="{FF2B5EF4-FFF2-40B4-BE49-F238E27FC236}">
                <a16:creationId xmlns:a16="http://schemas.microsoft.com/office/drawing/2014/main" id="{39A1761E-CBFC-354A-B8B6-A36E598558A6}"/>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dirty="0">
                <a:solidFill>
                  <a:schemeClr val="tx1"/>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pic>
        <p:nvPicPr>
          <p:cNvPr id="14" name="Picture 13">
            <a:extLst>
              <a:ext uri="{FF2B5EF4-FFF2-40B4-BE49-F238E27FC236}">
                <a16:creationId xmlns:a16="http://schemas.microsoft.com/office/drawing/2014/main" id="{21511622-B534-284B-9F58-C368A2537F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9100" y="6364150"/>
            <a:ext cx="597151" cy="334275"/>
          </a:xfrm>
          <a:prstGeom prst="rect">
            <a:avLst/>
          </a:prstGeom>
        </p:spPr>
      </p:pic>
      <p:sp>
        <p:nvSpPr>
          <p:cNvPr id="15" name="Text Placeholder 3">
            <a:extLst>
              <a:ext uri="{FF2B5EF4-FFF2-40B4-BE49-F238E27FC236}">
                <a16:creationId xmlns:a16="http://schemas.microsoft.com/office/drawing/2014/main" id="{95E9A158-3475-1C44-9AA0-106F06AF6E34}"/>
              </a:ext>
            </a:extLst>
          </p:cNvPr>
          <p:cNvSpPr>
            <a:spLocks noGrp="1"/>
          </p:cNvSpPr>
          <p:nvPr>
            <p:ph type="body" sz="quarter" idx="19"/>
          </p:nvPr>
        </p:nvSpPr>
        <p:spPr>
          <a:xfrm>
            <a:off x="419100" y="1714500"/>
            <a:ext cx="2514600" cy="4495800"/>
          </a:xfrm>
        </p:spPr>
        <p:txBody>
          <a:bodyPr/>
          <a:lstStyle>
            <a:lvl1pPr marL="0" indent="0">
              <a:buNone/>
              <a:defRPr>
                <a:solidFill>
                  <a:schemeClr val="tx1"/>
                </a:solidFill>
              </a:defRPr>
            </a:lvl1pPr>
            <a:lvl2pPr marL="171450" indent="-171450">
              <a:tabLst/>
              <a:defRPr>
                <a:solidFill>
                  <a:schemeClr val="tx1"/>
                </a:solidFill>
              </a:defRPr>
            </a:lvl2pPr>
            <a:lvl3pPr marL="517525" indent="-174625">
              <a:tabLst/>
              <a:defRPr>
                <a:solidFill>
                  <a:schemeClr val="tx1"/>
                </a:solidFill>
              </a:defRPr>
            </a:lvl3pPr>
            <a:lvl4pPr marL="863600" indent="-174625">
              <a:tabLst/>
              <a:defRPr>
                <a:solidFill>
                  <a:schemeClr val="tx1"/>
                </a:solidFill>
              </a:defRPr>
            </a:lvl4pPr>
            <a:lvl5pPr marL="1200150" indent="-171450">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1791108"/>
      </p:ext>
    </p:extLst>
  </p:cSld>
  <p:clrMapOvr>
    <a:masterClrMapping/>
  </p:clrMapOvr>
  <p:extLst>
    <p:ext uri="{DCECCB84-F9BA-43D5-87BE-67443E8EF086}">
      <p15:sldGuideLst xmlns:p15="http://schemas.microsoft.com/office/powerpoint/2012/main">
        <p15:guide id="1" pos="3456" userDrawn="1">
          <p15:clr>
            <a:srgbClr val="FBAE40"/>
          </p15:clr>
        </p15:guide>
        <p15:guide id="2" pos="1848"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hort statement + 2 photos layout (black)">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dirty="0"/>
          </a:p>
        </p:txBody>
      </p:sp>
      <p:sp>
        <p:nvSpPr>
          <p:cNvPr id="8" name="Picture Placeholder 9">
            <a:extLst>
              <a:ext uri="{FF2B5EF4-FFF2-40B4-BE49-F238E27FC236}">
                <a16:creationId xmlns:a16="http://schemas.microsoft.com/office/drawing/2014/main" id="{D09F8004-0354-3D46-9E1A-1D6D2E6954DC}"/>
              </a:ext>
            </a:extLst>
          </p:cNvPr>
          <p:cNvSpPr>
            <a:spLocks noGrp="1"/>
          </p:cNvSpPr>
          <p:nvPr>
            <p:ph type="pic" sz="quarter" idx="18"/>
          </p:nvPr>
        </p:nvSpPr>
        <p:spPr>
          <a:xfrm>
            <a:off x="6218241" y="384175"/>
            <a:ext cx="5559422" cy="5827712"/>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endParaRPr lang="en-US" dirty="0"/>
          </a:p>
        </p:txBody>
      </p:sp>
      <p:sp>
        <p:nvSpPr>
          <p:cNvPr id="14" name="Picture Placeholder 9">
            <a:extLst>
              <a:ext uri="{FF2B5EF4-FFF2-40B4-BE49-F238E27FC236}">
                <a16:creationId xmlns:a16="http://schemas.microsoft.com/office/drawing/2014/main" id="{2A66577E-558F-774D-B488-B1191F661BE4}"/>
              </a:ext>
            </a:extLst>
          </p:cNvPr>
          <p:cNvSpPr>
            <a:spLocks noGrp="1"/>
          </p:cNvSpPr>
          <p:nvPr>
            <p:ph type="pic" sz="quarter" idx="13"/>
          </p:nvPr>
        </p:nvSpPr>
        <p:spPr>
          <a:xfrm>
            <a:off x="414338" y="3217743"/>
            <a:ext cx="5559422" cy="2994144"/>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endParaRPr lang="en-US" dirty="0"/>
          </a:p>
        </p:txBody>
      </p:sp>
      <p:sp>
        <p:nvSpPr>
          <p:cNvPr id="6" name="Text Placeholder 3">
            <a:extLst>
              <a:ext uri="{FF2B5EF4-FFF2-40B4-BE49-F238E27FC236}">
                <a16:creationId xmlns:a16="http://schemas.microsoft.com/office/drawing/2014/main" id="{33A6DE00-4DC9-8946-BA67-232479022302}"/>
              </a:ext>
            </a:extLst>
          </p:cNvPr>
          <p:cNvSpPr>
            <a:spLocks noGrp="1"/>
          </p:cNvSpPr>
          <p:nvPr>
            <p:ph type="body" sz="quarter" idx="19"/>
          </p:nvPr>
        </p:nvSpPr>
        <p:spPr>
          <a:xfrm>
            <a:off x="419100" y="505098"/>
            <a:ext cx="5067300" cy="1971402"/>
          </a:xfrm>
        </p:spPr>
        <p:txBody>
          <a:bodyPr/>
          <a:lstStyle>
            <a:lvl1pPr marL="0" indent="0">
              <a:buNone/>
              <a:defRPr>
                <a:solidFill>
                  <a:schemeClr val="bg1"/>
                </a:solidFill>
              </a:defRPr>
            </a:lvl1pPr>
            <a:lvl2pPr marL="171450" indent="-171450">
              <a:tabLst/>
              <a:defRPr>
                <a:solidFill>
                  <a:schemeClr val="tx1"/>
                </a:solidFill>
              </a:defRPr>
            </a:lvl2pPr>
            <a:lvl3pPr marL="517525" indent="-174625">
              <a:tabLst/>
              <a:defRPr>
                <a:solidFill>
                  <a:schemeClr val="tx1"/>
                </a:solidFill>
              </a:defRPr>
            </a:lvl3pPr>
            <a:lvl4pPr marL="863600" indent="-174625">
              <a:tabLst/>
              <a:defRPr>
                <a:solidFill>
                  <a:schemeClr val="tx1"/>
                </a:solidFill>
              </a:defRPr>
            </a:lvl4pPr>
            <a:lvl5pPr marL="1200150" indent="-171450">
              <a:tabLst/>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850129302"/>
      </p:ext>
    </p:extLst>
  </p:cSld>
  <p:clrMapOvr>
    <a:masterClrMapping/>
  </p:clrMapOvr>
  <p:extLst>
    <p:ext uri="{DCECCB84-F9BA-43D5-87BE-67443E8EF086}">
      <p15:sldGuideLst xmlns:p15="http://schemas.microsoft.com/office/powerpoint/2012/main">
        <p15:guide id="1" pos="3456">
          <p15:clr>
            <a:srgbClr val="FBAE40"/>
          </p15:clr>
        </p15:guide>
        <p15:guide id="2" pos="1848">
          <p15:clr>
            <a:srgbClr val="FBAE40"/>
          </p15:clr>
        </p15:guide>
        <p15:guide id="3" orient="horz" pos="156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Short statement + 2 photos layout (whit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lvl1pPr>
              <a:defRPr>
                <a:solidFill>
                  <a:schemeClr val="tx1"/>
                </a:solidFill>
              </a:defRPr>
            </a:lvl1pPr>
          </a:lstStyle>
          <a:p>
            <a:r>
              <a:rPr lang="en-US"/>
              <a:t>Page </a:t>
            </a:r>
            <a:fld id="{888928BD-9DD5-4B49-B597-3FD2BD4272DD}" type="slidenum">
              <a:rPr smtClean="0"/>
              <a:pPr/>
              <a:t>‹#›</a:t>
            </a:fld>
            <a:endParaRPr dirty="0"/>
          </a:p>
        </p:txBody>
      </p:sp>
      <p:sp>
        <p:nvSpPr>
          <p:cNvPr id="8" name="Picture Placeholder 9">
            <a:extLst>
              <a:ext uri="{FF2B5EF4-FFF2-40B4-BE49-F238E27FC236}">
                <a16:creationId xmlns:a16="http://schemas.microsoft.com/office/drawing/2014/main" id="{D09F8004-0354-3D46-9E1A-1D6D2E6954DC}"/>
              </a:ext>
            </a:extLst>
          </p:cNvPr>
          <p:cNvSpPr>
            <a:spLocks noGrp="1"/>
          </p:cNvSpPr>
          <p:nvPr>
            <p:ph type="pic" sz="quarter" idx="18"/>
          </p:nvPr>
        </p:nvSpPr>
        <p:spPr>
          <a:xfrm>
            <a:off x="6218241" y="384175"/>
            <a:ext cx="5559422" cy="5827712"/>
          </a:xfrm>
          <a:prstGeom prst="rect">
            <a:avLst/>
          </a:prstGeom>
          <a:solidFill>
            <a:srgbClr val="CCCCCC">
              <a:alpha val="72170"/>
            </a:srgbClr>
          </a:solidFill>
        </p:spPr>
        <p:txBody>
          <a:bodyPr anchor="ctr" anchorCtr="0"/>
          <a:lstStyle>
            <a:lvl1pPr algn="ctr">
              <a:defRPr sz="1801" b="0" i="0">
                <a:solidFill>
                  <a:schemeClr val="tx1"/>
                </a:solidFill>
              </a:defRPr>
            </a:lvl1pPr>
          </a:lstStyle>
          <a:p>
            <a:r>
              <a:rPr lang="en-US"/>
              <a:t>Click icon to add picture</a:t>
            </a:r>
            <a:endParaRPr lang="en-US" dirty="0"/>
          </a:p>
        </p:txBody>
      </p:sp>
      <p:sp>
        <p:nvSpPr>
          <p:cNvPr id="14" name="Picture Placeholder 9">
            <a:extLst>
              <a:ext uri="{FF2B5EF4-FFF2-40B4-BE49-F238E27FC236}">
                <a16:creationId xmlns:a16="http://schemas.microsoft.com/office/drawing/2014/main" id="{2A66577E-558F-774D-B488-B1191F661BE4}"/>
              </a:ext>
            </a:extLst>
          </p:cNvPr>
          <p:cNvSpPr>
            <a:spLocks noGrp="1"/>
          </p:cNvSpPr>
          <p:nvPr>
            <p:ph type="pic" sz="quarter" idx="13"/>
          </p:nvPr>
        </p:nvSpPr>
        <p:spPr>
          <a:xfrm>
            <a:off x="414338" y="3217743"/>
            <a:ext cx="5559422" cy="2994144"/>
          </a:xfrm>
          <a:prstGeom prst="rect">
            <a:avLst/>
          </a:prstGeom>
          <a:solidFill>
            <a:srgbClr val="CCCCCC">
              <a:alpha val="72170"/>
            </a:srgbClr>
          </a:solidFill>
        </p:spPr>
        <p:txBody>
          <a:bodyPr anchor="ctr" anchorCtr="0"/>
          <a:lstStyle>
            <a:lvl1pPr algn="ctr">
              <a:defRPr sz="1801" b="0" i="0">
                <a:solidFill>
                  <a:schemeClr val="tx1"/>
                </a:solidFill>
              </a:defRPr>
            </a:lvl1pPr>
          </a:lstStyle>
          <a:p>
            <a:r>
              <a:rPr lang="en-US"/>
              <a:t>Click icon to add picture</a:t>
            </a:r>
            <a:endParaRPr lang="en-US" dirty="0"/>
          </a:p>
        </p:txBody>
      </p:sp>
      <p:sp>
        <p:nvSpPr>
          <p:cNvPr id="6" name="TextBox 5">
            <a:extLst>
              <a:ext uri="{FF2B5EF4-FFF2-40B4-BE49-F238E27FC236}">
                <a16:creationId xmlns:a16="http://schemas.microsoft.com/office/drawing/2014/main" id="{3C662F71-F3FB-8145-98C9-647D1D447216}"/>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dirty="0">
                <a:solidFill>
                  <a:schemeClr val="tx1"/>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pic>
        <p:nvPicPr>
          <p:cNvPr id="7" name="Picture 6">
            <a:extLst>
              <a:ext uri="{FF2B5EF4-FFF2-40B4-BE49-F238E27FC236}">
                <a16:creationId xmlns:a16="http://schemas.microsoft.com/office/drawing/2014/main" id="{791F62F5-7C68-6742-86A0-603E82BFB50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9100" y="6364150"/>
            <a:ext cx="597151" cy="334275"/>
          </a:xfrm>
          <a:prstGeom prst="rect">
            <a:avLst/>
          </a:prstGeom>
        </p:spPr>
      </p:pic>
      <p:sp>
        <p:nvSpPr>
          <p:cNvPr id="9" name="Text Placeholder 3">
            <a:extLst>
              <a:ext uri="{FF2B5EF4-FFF2-40B4-BE49-F238E27FC236}">
                <a16:creationId xmlns:a16="http://schemas.microsoft.com/office/drawing/2014/main" id="{FFD1144E-C88F-C240-A3C4-8209031E00F5}"/>
              </a:ext>
            </a:extLst>
          </p:cNvPr>
          <p:cNvSpPr>
            <a:spLocks noGrp="1"/>
          </p:cNvSpPr>
          <p:nvPr>
            <p:ph type="body" sz="quarter" idx="19"/>
          </p:nvPr>
        </p:nvSpPr>
        <p:spPr>
          <a:xfrm>
            <a:off x="419100" y="505098"/>
            <a:ext cx="5067300" cy="1971402"/>
          </a:xfrm>
        </p:spPr>
        <p:txBody>
          <a:bodyPr/>
          <a:lstStyle>
            <a:lvl1pPr marL="0" indent="0">
              <a:buNone/>
              <a:defRPr>
                <a:solidFill>
                  <a:schemeClr val="tx1"/>
                </a:solidFill>
              </a:defRPr>
            </a:lvl1pPr>
            <a:lvl2pPr marL="171450" indent="-171450">
              <a:tabLst/>
              <a:defRPr>
                <a:solidFill>
                  <a:schemeClr val="tx1"/>
                </a:solidFill>
              </a:defRPr>
            </a:lvl2pPr>
            <a:lvl3pPr marL="517525" indent="-174625">
              <a:tabLst/>
              <a:defRPr>
                <a:solidFill>
                  <a:schemeClr val="tx1"/>
                </a:solidFill>
              </a:defRPr>
            </a:lvl3pPr>
            <a:lvl4pPr marL="863600" indent="-174625">
              <a:tabLst/>
              <a:defRPr>
                <a:solidFill>
                  <a:schemeClr val="tx1"/>
                </a:solidFill>
              </a:defRPr>
            </a:lvl4pPr>
            <a:lvl5pPr marL="1200150" indent="-171450">
              <a:tabLst/>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4171028236"/>
      </p:ext>
    </p:extLst>
  </p:cSld>
  <p:clrMapOvr>
    <a:masterClrMapping/>
  </p:clrMapOvr>
  <p:extLst>
    <p:ext uri="{DCECCB84-F9BA-43D5-87BE-67443E8EF086}">
      <p15:sldGuideLst xmlns:p15="http://schemas.microsoft.com/office/powerpoint/2012/main">
        <p15:guide id="1" pos="3456">
          <p15:clr>
            <a:srgbClr val="FBAE40"/>
          </p15:clr>
        </p15:guide>
        <p15:guide id="2" pos="1848">
          <p15:clr>
            <a:srgbClr val="FBAE40"/>
          </p15:clr>
        </p15:guide>
        <p15:guide id="3" orient="horz" pos="156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line, Left column content + photo layout (black)">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dirty="0"/>
          </a:p>
        </p:txBody>
      </p:sp>
      <p:sp>
        <p:nvSpPr>
          <p:cNvPr id="12" name="Title 1">
            <a:extLst>
              <a:ext uri="{FF2B5EF4-FFF2-40B4-BE49-F238E27FC236}">
                <a16:creationId xmlns:a16="http://schemas.microsoft.com/office/drawing/2014/main" id="{49407ADA-6986-4B48-A9AC-072C99F71421}"/>
              </a:ext>
            </a:extLst>
          </p:cNvPr>
          <p:cNvSpPr>
            <a:spLocks noGrp="1"/>
          </p:cNvSpPr>
          <p:nvPr>
            <p:ph type="title" hasCustomPrompt="1"/>
          </p:nvPr>
        </p:nvSpPr>
        <p:spPr>
          <a:xfrm>
            <a:off x="411479" y="587763"/>
            <a:ext cx="3238499" cy="594360"/>
          </a:xfrm>
        </p:spPr>
        <p:txBody>
          <a:bodyPr/>
          <a:lstStyle>
            <a:lvl1pPr>
              <a:defRPr sz="2000" b="1">
                <a:latin typeface="+mn-lt"/>
              </a:defRPr>
            </a:lvl1pPr>
          </a:lstStyle>
          <a:p>
            <a:r>
              <a:rPr lang="en-US" dirty="0"/>
              <a:t>Click to edit master title style</a:t>
            </a:r>
          </a:p>
        </p:txBody>
      </p:sp>
      <p:sp>
        <p:nvSpPr>
          <p:cNvPr id="8" name="Picture Placeholder 9">
            <a:extLst>
              <a:ext uri="{FF2B5EF4-FFF2-40B4-BE49-F238E27FC236}">
                <a16:creationId xmlns:a16="http://schemas.microsoft.com/office/drawing/2014/main" id="{5F4EA784-DDD0-2A4B-9CC7-8DA48AEC3F60}"/>
              </a:ext>
            </a:extLst>
          </p:cNvPr>
          <p:cNvSpPr>
            <a:spLocks noGrp="1"/>
          </p:cNvSpPr>
          <p:nvPr>
            <p:ph type="pic" sz="quarter" idx="14"/>
          </p:nvPr>
        </p:nvSpPr>
        <p:spPr>
          <a:xfrm>
            <a:off x="4497619" y="-6350"/>
            <a:ext cx="7707831" cy="6221413"/>
          </a:xfrm>
          <a:custGeom>
            <a:avLst/>
            <a:gdLst>
              <a:gd name="connsiteX0" fmla="*/ 0 w 8097830"/>
              <a:gd name="connsiteY0" fmla="*/ 1780875 h 8534400"/>
              <a:gd name="connsiteX1" fmla="*/ 1780875 w 8097830"/>
              <a:gd name="connsiteY1" fmla="*/ 0 h 8534400"/>
              <a:gd name="connsiteX2" fmla="*/ 6316955 w 8097830"/>
              <a:gd name="connsiteY2" fmla="*/ 0 h 8534400"/>
              <a:gd name="connsiteX3" fmla="*/ 8097830 w 8097830"/>
              <a:gd name="connsiteY3" fmla="*/ 1780875 h 8534400"/>
              <a:gd name="connsiteX4" fmla="*/ 8097830 w 8097830"/>
              <a:gd name="connsiteY4" fmla="*/ 6753525 h 8534400"/>
              <a:gd name="connsiteX5" fmla="*/ 6316955 w 8097830"/>
              <a:gd name="connsiteY5" fmla="*/ 8534400 h 8534400"/>
              <a:gd name="connsiteX6" fmla="*/ 1780875 w 8097830"/>
              <a:gd name="connsiteY6" fmla="*/ 8534400 h 8534400"/>
              <a:gd name="connsiteX7" fmla="*/ 0 w 8097830"/>
              <a:gd name="connsiteY7" fmla="*/ 6753525 h 8534400"/>
              <a:gd name="connsiteX8" fmla="*/ 0 w 8097830"/>
              <a:gd name="connsiteY8" fmla="*/ 1780875 h 8534400"/>
              <a:gd name="connsiteX0" fmla="*/ 0 w 8150271"/>
              <a:gd name="connsiteY0" fmla="*/ 1780875 h 8534400"/>
              <a:gd name="connsiteX1" fmla="*/ 1780875 w 8150271"/>
              <a:gd name="connsiteY1" fmla="*/ 0 h 8534400"/>
              <a:gd name="connsiteX2" fmla="*/ 6316955 w 8150271"/>
              <a:gd name="connsiteY2" fmla="*/ 0 h 8534400"/>
              <a:gd name="connsiteX3" fmla="*/ 7988300 w 8150271"/>
              <a:gd name="connsiteY3" fmla="*/ 1158339 h 8534400"/>
              <a:gd name="connsiteX4" fmla="*/ 8097830 w 8150271"/>
              <a:gd name="connsiteY4" fmla="*/ 1780875 h 8534400"/>
              <a:gd name="connsiteX5" fmla="*/ 8097830 w 8150271"/>
              <a:gd name="connsiteY5" fmla="*/ 6753525 h 8534400"/>
              <a:gd name="connsiteX6" fmla="*/ 6316955 w 8150271"/>
              <a:gd name="connsiteY6" fmla="*/ 8534400 h 8534400"/>
              <a:gd name="connsiteX7" fmla="*/ 1780875 w 8150271"/>
              <a:gd name="connsiteY7" fmla="*/ 8534400 h 8534400"/>
              <a:gd name="connsiteX8" fmla="*/ 0 w 8150271"/>
              <a:gd name="connsiteY8" fmla="*/ 6753525 h 8534400"/>
              <a:gd name="connsiteX9" fmla="*/ 0 w 8150271"/>
              <a:gd name="connsiteY9" fmla="*/ 1780875 h 8534400"/>
              <a:gd name="connsiteX0" fmla="*/ 0 w 8097830"/>
              <a:gd name="connsiteY0" fmla="*/ 1780875 h 8534400"/>
              <a:gd name="connsiteX1" fmla="*/ 1780875 w 8097830"/>
              <a:gd name="connsiteY1" fmla="*/ 0 h 8534400"/>
              <a:gd name="connsiteX2" fmla="*/ 6316955 w 8097830"/>
              <a:gd name="connsiteY2" fmla="*/ 0 h 8534400"/>
              <a:gd name="connsiteX3" fmla="*/ 5981700 w 8097830"/>
              <a:gd name="connsiteY3" fmla="*/ 1552039 h 8534400"/>
              <a:gd name="connsiteX4" fmla="*/ 8097830 w 8097830"/>
              <a:gd name="connsiteY4" fmla="*/ 1780875 h 8534400"/>
              <a:gd name="connsiteX5" fmla="*/ 8097830 w 8097830"/>
              <a:gd name="connsiteY5" fmla="*/ 6753525 h 8534400"/>
              <a:gd name="connsiteX6" fmla="*/ 6316955 w 8097830"/>
              <a:gd name="connsiteY6" fmla="*/ 8534400 h 8534400"/>
              <a:gd name="connsiteX7" fmla="*/ 1780875 w 8097830"/>
              <a:gd name="connsiteY7" fmla="*/ 8534400 h 8534400"/>
              <a:gd name="connsiteX8" fmla="*/ 0 w 8097830"/>
              <a:gd name="connsiteY8" fmla="*/ 6753525 h 8534400"/>
              <a:gd name="connsiteX9" fmla="*/ 0 w 8097830"/>
              <a:gd name="connsiteY9" fmla="*/ 1780875 h 8534400"/>
              <a:gd name="connsiteX0" fmla="*/ 0 w 8097830"/>
              <a:gd name="connsiteY0" fmla="*/ 1780875 h 8534400"/>
              <a:gd name="connsiteX1" fmla="*/ 279400 w 8097830"/>
              <a:gd name="connsiteY1" fmla="*/ 812264 h 8534400"/>
              <a:gd name="connsiteX2" fmla="*/ 1780875 w 8097830"/>
              <a:gd name="connsiteY2" fmla="*/ 0 h 8534400"/>
              <a:gd name="connsiteX3" fmla="*/ 6316955 w 8097830"/>
              <a:gd name="connsiteY3" fmla="*/ 0 h 8534400"/>
              <a:gd name="connsiteX4" fmla="*/ 5981700 w 8097830"/>
              <a:gd name="connsiteY4" fmla="*/ 1552039 h 8534400"/>
              <a:gd name="connsiteX5" fmla="*/ 8097830 w 8097830"/>
              <a:gd name="connsiteY5" fmla="*/ 1780875 h 8534400"/>
              <a:gd name="connsiteX6" fmla="*/ 8097830 w 8097830"/>
              <a:gd name="connsiteY6" fmla="*/ 6753525 h 8534400"/>
              <a:gd name="connsiteX7" fmla="*/ 6316955 w 8097830"/>
              <a:gd name="connsiteY7" fmla="*/ 8534400 h 8534400"/>
              <a:gd name="connsiteX8" fmla="*/ 1780875 w 8097830"/>
              <a:gd name="connsiteY8" fmla="*/ 8534400 h 8534400"/>
              <a:gd name="connsiteX9" fmla="*/ 0 w 8097830"/>
              <a:gd name="connsiteY9" fmla="*/ 6753525 h 8534400"/>
              <a:gd name="connsiteX10" fmla="*/ 0 w 8097830"/>
              <a:gd name="connsiteY10" fmla="*/ 1780875 h 8534400"/>
              <a:gd name="connsiteX0" fmla="*/ 0 w 8097830"/>
              <a:gd name="connsiteY0" fmla="*/ 1780875 h 8534400"/>
              <a:gd name="connsiteX1" fmla="*/ 279400 w 8097830"/>
              <a:gd name="connsiteY1" fmla="*/ 812264 h 8534400"/>
              <a:gd name="connsiteX2" fmla="*/ 1780875 w 8097830"/>
              <a:gd name="connsiteY2" fmla="*/ 0 h 8534400"/>
              <a:gd name="connsiteX3" fmla="*/ 6316955 w 8097830"/>
              <a:gd name="connsiteY3" fmla="*/ 0 h 8534400"/>
              <a:gd name="connsiteX4" fmla="*/ 5981700 w 8097830"/>
              <a:gd name="connsiteY4" fmla="*/ 1552039 h 8534400"/>
              <a:gd name="connsiteX5" fmla="*/ 8097830 w 8097830"/>
              <a:gd name="connsiteY5" fmla="*/ 1780875 h 8534400"/>
              <a:gd name="connsiteX6" fmla="*/ 8097830 w 8097830"/>
              <a:gd name="connsiteY6" fmla="*/ 6753525 h 8534400"/>
              <a:gd name="connsiteX7" fmla="*/ 6316955 w 8097830"/>
              <a:gd name="connsiteY7" fmla="*/ 8534400 h 8534400"/>
              <a:gd name="connsiteX8" fmla="*/ 1780875 w 8097830"/>
              <a:gd name="connsiteY8" fmla="*/ 8534400 h 8534400"/>
              <a:gd name="connsiteX9" fmla="*/ 0 w 8097830"/>
              <a:gd name="connsiteY9" fmla="*/ 6753525 h 8534400"/>
              <a:gd name="connsiteX10" fmla="*/ 0 w 8097830"/>
              <a:gd name="connsiteY10" fmla="*/ 1780875 h 8534400"/>
              <a:gd name="connsiteX0" fmla="*/ 18252 w 8116082"/>
              <a:gd name="connsiteY0" fmla="*/ 1780875 h 8534400"/>
              <a:gd name="connsiteX1" fmla="*/ 21427 w 8116082"/>
              <a:gd name="connsiteY1" fmla="*/ 1548864 h 8534400"/>
              <a:gd name="connsiteX2" fmla="*/ 297652 w 8116082"/>
              <a:gd name="connsiteY2" fmla="*/ 812264 h 8534400"/>
              <a:gd name="connsiteX3" fmla="*/ 1799127 w 8116082"/>
              <a:gd name="connsiteY3" fmla="*/ 0 h 8534400"/>
              <a:gd name="connsiteX4" fmla="*/ 6335207 w 8116082"/>
              <a:gd name="connsiteY4" fmla="*/ 0 h 8534400"/>
              <a:gd name="connsiteX5" fmla="*/ 5999952 w 8116082"/>
              <a:gd name="connsiteY5" fmla="*/ 1552039 h 8534400"/>
              <a:gd name="connsiteX6" fmla="*/ 8116082 w 8116082"/>
              <a:gd name="connsiteY6" fmla="*/ 1780875 h 8534400"/>
              <a:gd name="connsiteX7" fmla="*/ 8116082 w 8116082"/>
              <a:gd name="connsiteY7" fmla="*/ 6753525 h 8534400"/>
              <a:gd name="connsiteX8" fmla="*/ 6335207 w 8116082"/>
              <a:gd name="connsiteY8" fmla="*/ 8534400 h 8534400"/>
              <a:gd name="connsiteX9" fmla="*/ 1799127 w 8116082"/>
              <a:gd name="connsiteY9" fmla="*/ 8534400 h 8534400"/>
              <a:gd name="connsiteX10" fmla="*/ 18252 w 8116082"/>
              <a:gd name="connsiteY10" fmla="*/ 6753525 h 8534400"/>
              <a:gd name="connsiteX11" fmla="*/ 18252 w 8116082"/>
              <a:gd name="connsiteY11" fmla="*/ 1780875 h 8534400"/>
              <a:gd name="connsiteX0" fmla="*/ 14027 w 8111857"/>
              <a:gd name="connsiteY0" fmla="*/ 1780875 h 8534400"/>
              <a:gd name="connsiteX1" fmla="*/ 17202 w 8111857"/>
              <a:gd name="connsiteY1" fmla="*/ 1548864 h 8534400"/>
              <a:gd name="connsiteX2" fmla="*/ 293427 w 8111857"/>
              <a:gd name="connsiteY2" fmla="*/ 812264 h 8534400"/>
              <a:gd name="connsiteX3" fmla="*/ 1794902 w 8111857"/>
              <a:gd name="connsiteY3" fmla="*/ 0 h 8534400"/>
              <a:gd name="connsiteX4" fmla="*/ 6330982 w 8111857"/>
              <a:gd name="connsiteY4" fmla="*/ 0 h 8534400"/>
              <a:gd name="connsiteX5" fmla="*/ 5995727 w 8111857"/>
              <a:gd name="connsiteY5" fmla="*/ 1552039 h 8534400"/>
              <a:gd name="connsiteX6" fmla="*/ 8111857 w 8111857"/>
              <a:gd name="connsiteY6" fmla="*/ 1780875 h 8534400"/>
              <a:gd name="connsiteX7" fmla="*/ 8111857 w 8111857"/>
              <a:gd name="connsiteY7" fmla="*/ 6753525 h 8534400"/>
              <a:gd name="connsiteX8" fmla="*/ 6330982 w 8111857"/>
              <a:gd name="connsiteY8" fmla="*/ 8534400 h 8534400"/>
              <a:gd name="connsiteX9" fmla="*/ 1794902 w 8111857"/>
              <a:gd name="connsiteY9" fmla="*/ 8534400 h 8534400"/>
              <a:gd name="connsiteX10" fmla="*/ 14027 w 8111857"/>
              <a:gd name="connsiteY10" fmla="*/ 6753525 h 8534400"/>
              <a:gd name="connsiteX11" fmla="*/ 14027 w 8111857"/>
              <a:gd name="connsiteY11" fmla="*/ 1780875 h 8534400"/>
              <a:gd name="connsiteX0" fmla="*/ 14027 w 8111857"/>
              <a:gd name="connsiteY0" fmla="*/ 1795726 h 8549251"/>
              <a:gd name="connsiteX1" fmla="*/ 17202 w 8111857"/>
              <a:gd name="connsiteY1" fmla="*/ 1563715 h 8549251"/>
              <a:gd name="connsiteX2" fmla="*/ 293427 w 8111857"/>
              <a:gd name="connsiteY2" fmla="*/ 827115 h 8549251"/>
              <a:gd name="connsiteX3" fmla="*/ 6330982 w 8111857"/>
              <a:gd name="connsiteY3" fmla="*/ 14851 h 8549251"/>
              <a:gd name="connsiteX4" fmla="*/ 5995727 w 8111857"/>
              <a:gd name="connsiteY4" fmla="*/ 1566890 h 8549251"/>
              <a:gd name="connsiteX5" fmla="*/ 8111857 w 8111857"/>
              <a:gd name="connsiteY5" fmla="*/ 1795726 h 8549251"/>
              <a:gd name="connsiteX6" fmla="*/ 8111857 w 8111857"/>
              <a:gd name="connsiteY6" fmla="*/ 6768376 h 8549251"/>
              <a:gd name="connsiteX7" fmla="*/ 6330982 w 8111857"/>
              <a:gd name="connsiteY7" fmla="*/ 8549251 h 8549251"/>
              <a:gd name="connsiteX8" fmla="*/ 1794902 w 8111857"/>
              <a:gd name="connsiteY8" fmla="*/ 8549251 h 8549251"/>
              <a:gd name="connsiteX9" fmla="*/ 14027 w 8111857"/>
              <a:gd name="connsiteY9" fmla="*/ 6768376 h 8549251"/>
              <a:gd name="connsiteX10" fmla="*/ 14027 w 8111857"/>
              <a:gd name="connsiteY10" fmla="*/ 1795726 h 8549251"/>
              <a:gd name="connsiteX0" fmla="*/ 14027 w 8111857"/>
              <a:gd name="connsiteY0" fmla="*/ 1786760 h 8540285"/>
              <a:gd name="connsiteX1" fmla="*/ 17202 w 8111857"/>
              <a:gd name="connsiteY1" fmla="*/ 1554749 h 8540285"/>
              <a:gd name="connsiteX2" fmla="*/ 293427 w 8111857"/>
              <a:gd name="connsiteY2" fmla="*/ 818149 h 8540285"/>
              <a:gd name="connsiteX3" fmla="*/ 6330982 w 8111857"/>
              <a:gd name="connsiteY3" fmla="*/ 15029 h 8540285"/>
              <a:gd name="connsiteX4" fmla="*/ 5995727 w 8111857"/>
              <a:gd name="connsiteY4" fmla="*/ 1557924 h 8540285"/>
              <a:gd name="connsiteX5" fmla="*/ 8111857 w 8111857"/>
              <a:gd name="connsiteY5" fmla="*/ 1786760 h 8540285"/>
              <a:gd name="connsiteX6" fmla="*/ 8111857 w 8111857"/>
              <a:gd name="connsiteY6" fmla="*/ 6759410 h 8540285"/>
              <a:gd name="connsiteX7" fmla="*/ 6330982 w 8111857"/>
              <a:gd name="connsiteY7" fmla="*/ 8540285 h 8540285"/>
              <a:gd name="connsiteX8" fmla="*/ 1794902 w 8111857"/>
              <a:gd name="connsiteY8" fmla="*/ 8540285 h 8540285"/>
              <a:gd name="connsiteX9" fmla="*/ 14027 w 8111857"/>
              <a:gd name="connsiteY9" fmla="*/ 6759410 h 8540285"/>
              <a:gd name="connsiteX10" fmla="*/ 14027 w 8111857"/>
              <a:gd name="connsiteY10" fmla="*/ 1786760 h 8540285"/>
              <a:gd name="connsiteX0" fmla="*/ 14027 w 8111857"/>
              <a:gd name="connsiteY0" fmla="*/ 968611 h 7722136"/>
              <a:gd name="connsiteX1" fmla="*/ 17202 w 8111857"/>
              <a:gd name="connsiteY1" fmla="*/ 736600 h 7722136"/>
              <a:gd name="connsiteX2" fmla="*/ 293427 w 8111857"/>
              <a:gd name="connsiteY2" fmla="*/ 0 h 7722136"/>
              <a:gd name="connsiteX3" fmla="*/ 5995727 w 8111857"/>
              <a:gd name="connsiteY3" fmla="*/ 739775 h 7722136"/>
              <a:gd name="connsiteX4" fmla="*/ 8111857 w 8111857"/>
              <a:gd name="connsiteY4" fmla="*/ 968611 h 7722136"/>
              <a:gd name="connsiteX5" fmla="*/ 8111857 w 8111857"/>
              <a:gd name="connsiteY5" fmla="*/ 5941261 h 7722136"/>
              <a:gd name="connsiteX6" fmla="*/ 6330982 w 8111857"/>
              <a:gd name="connsiteY6" fmla="*/ 7722136 h 7722136"/>
              <a:gd name="connsiteX7" fmla="*/ 1794902 w 8111857"/>
              <a:gd name="connsiteY7" fmla="*/ 7722136 h 7722136"/>
              <a:gd name="connsiteX8" fmla="*/ 14027 w 8111857"/>
              <a:gd name="connsiteY8" fmla="*/ 5941261 h 7722136"/>
              <a:gd name="connsiteX9" fmla="*/ 14027 w 8111857"/>
              <a:gd name="connsiteY9" fmla="*/ 968611 h 7722136"/>
              <a:gd name="connsiteX0" fmla="*/ 7684 w 8105514"/>
              <a:gd name="connsiteY0" fmla="*/ 968611 h 7722136"/>
              <a:gd name="connsiteX1" fmla="*/ 20384 w 8105514"/>
              <a:gd name="connsiteY1" fmla="*/ 514350 h 7722136"/>
              <a:gd name="connsiteX2" fmla="*/ 287084 w 8105514"/>
              <a:gd name="connsiteY2" fmla="*/ 0 h 7722136"/>
              <a:gd name="connsiteX3" fmla="*/ 5989384 w 8105514"/>
              <a:gd name="connsiteY3" fmla="*/ 739775 h 7722136"/>
              <a:gd name="connsiteX4" fmla="*/ 8105514 w 8105514"/>
              <a:gd name="connsiteY4" fmla="*/ 968611 h 7722136"/>
              <a:gd name="connsiteX5" fmla="*/ 8105514 w 8105514"/>
              <a:gd name="connsiteY5" fmla="*/ 5941261 h 7722136"/>
              <a:gd name="connsiteX6" fmla="*/ 6324639 w 8105514"/>
              <a:gd name="connsiteY6" fmla="*/ 7722136 h 7722136"/>
              <a:gd name="connsiteX7" fmla="*/ 1788559 w 8105514"/>
              <a:gd name="connsiteY7" fmla="*/ 7722136 h 7722136"/>
              <a:gd name="connsiteX8" fmla="*/ 7684 w 8105514"/>
              <a:gd name="connsiteY8" fmla="*/ 5941261 h 7722136"/>
              <a:gd name="connsiteX9" fmla="*/ 7684 w 8105514"/>
              <a:gd name="connsiteY9" fmla="*/ 968611 h 7722136"/>
              <a:gd name="connsiteX0" fmla="*/ 7684 w 8105514"/>
              <a:gd name="connsiteY0" fmla="*/ 749536 h 7722136"/>
              <a:gd name="connsiteX1" fmla="*/ 20384 w 8105514"/>
              <a:gd name="connsiteY1" fmla="*/ 514350 h 7722136"/>
              <a:gd name="connsiteX2" fmla="*/ 287084 w 8105514"/>
              <a:gd name="connsiteY2" fmla="*/ 0 h 7722136"/>
              <a:gd name="connsiteX3" fmla="*/ 5989384 w 8105514"/>
              <a:gd name="connsiteY3" fmla="*/ 739775 h 7722136"/>
              <a:gd name="connsiteX4" fmla="*/ 8105514 w 8105514"/>
              <a:gd name="connsiteY4" fmla="*/ 968611 h 7722136"/>
              <a:gd name="connsiteX5" fmla="*/ 8105514 w 8105514"/>
              <a:gd name="connsiteY5" fmla="*/ 5941261 h 7722136"/>
              <a:gd name="connsiteX6" fmla="*/ 6324639 w 8105514"/>
              <a:gd name="connsiteY6" fmla="*/ 7722136 h 7722136"/>
              <a:gd name="connsiteX7" fmla="*/ 1788559 w 8105514"/>
              <a:gd name="connsiteY7" fmla="*/ 7722136 h 7722136"/>
              <a:gd name="connsiteX8" fmla="*/ 7684 w 8105514"/>
              <a:gd name="connsiteY8" fmla="*/ 5941261 h 7722136"/>
              <a:gd name="connsiteX9" fmla="*/ 7684 w 8105514"/>
              <a:gd name="connsiteY9" fmla="*/ 749536 h 7722136"/>
              <a:gd name="connsiteX0" fmla="*/ 236220 w 8334050"/>
              <a:gd name="connsiteY0" fmla="*/ 774564 h 7747164"/>
              <a:gd name="connsiteX1" fmla="*/ 515620 w 8334050"/>
              <a:gd name="connsiteY1" fmla="*/ 25028 h 7747164"/>
              <a:gd name="connsiteX2" fmla="*/ 6217920 w 8334050"/>
              <a:gd name="connsiteY2" fmla="*/ 764803 h 7747164"/>
              <a:gd name="connsiteX3" fmla="*/ 8334050 w 8334050"/>
              <a:gd name="connsiteY3" fmla="*/ 993639 h 7747164"/>
              <a:gd name="connsiteX4" fmla="*/ 8334050 w 8334050"/>
              <a:gd name="connsiteY4" fmla="*/ 5966289 h 7747164"/>
              <a:gd name="connsiteX5" fmla="*/ 6553175 w 8334050"/>
              <a:gd name="connsiteY5" fmla="*/ 7747164 h 7747164"/>
              <a:gd name="connsiteX6" fmla="*/ 2017095 w 8334050"/>
              <a:gd name="connsiteY6" fmla="*/ 7747164 h 7747164"/>
              <a:gd name="connsiteX7" fmla="*/ 236220 w 8334050"/>
              <a:gd name="connsiteY7" fmla="*/ 5966289 h 7747164"/>
              <a:gd name="connsiteX8" fmla="*/ 236220 w 8334050"/>
              <a:gd name="connsiteY8" fmla="*/ 774564 h 7747164"/>
              <a:gd name="connsiteX0" fmla="*/ 0 w 8097830"/>
              <a:gd name="connsiteY0" fmla="*/ 396179 h 7368779"/>
              <a:gd name="connsiteX1" fmla="*/ 5981700 w 8097830"/>
              <a:gd name="connsiteY1" fmla="*/ 386418 h 7368779"/>
              <a:gd name="connsiteX2" fmla="*/ 8097830 w 8097830"/>
              <a:gd name="connsiteY2" fmla="*/ 615254 h 7368779"/>
              <a:gd name="connsiteX3" fmla="*/ 8097830 w 8097830"/>
              <a:gd name="connsiteY3" fmla="*/ 5587904 h 7368779"/>
              <a:gd name="connsiteX4" fmla="*/ 6316955 w 8097830"/>
              <a:gd name="connsiteY4" fmla="*/ 7368779 h 7368779"/>
              <a:gd name="connsiteX5" fmla="*/ 1780875 w 8097830"/>
              <a:gd name="connsiteY5" fmla="*/ 7368779 h 7368779"/>
              <a:gd name="connsiteX6" fmla="*/ 0 w 8097830"/>
              <a:gd name="connsiteY6" fmla="*/ 5587904 h 7368779"/>
              <a:gd name="connsiteX7" fmla="*/ 0 w 8097830"/>
              <a:gd name="connsiteY7" fmla="*/ 396179 h 7368779"/>
              <a:gd name="connsiteX0" fmla="*/ 0 w 8097830"/>
              <a:gd name="connsiteY0" fmla="*/ 397045 h 7366470"/>
              <a:gd name="connsiteX1" fmla="*/ 5981700 w 8097830"/>
              <a:gd name="connsiteY1" fmla="*/ 384109 h 7366470"/>
              <a:gd name="connsiteX2" fmla="*/ 8097830 w 8097830"/>
              <a:gd name="connsiteY2" fmla="*/ 612945 h 7366470"/>
              <a:gd name="connsiteX3" fmla="*/ 8097830 w 8097830"/>
              <a:gd name="connsiteY3" fmla="*/ 5585595 h 7366470"/>
              <a:gd name="connsiteX4" fmla="*/ 6316955 w 8097830"/>
              <a:gd name="connsiteY4" fmla="*/ 7366470 h 7366470"/>
              <a:gd name="connsiteX5" fmla="*/ 1780875 w 8097830"/>
              <a:gd name="connsiteY5" fmla="*/ 7366470 h 7366470"/>
              <a:gd name="connsiteX6" fmla="*/ 0 w 8097830"/>
              <a:gd name="connsiteY6" fmla="*/ 5585595 h 7366470"/>
              <a:gd name="connsiteX7" fmla="*/ 0 w 8097830"/>
              <a:gd name="connsiteY7" fmla="*/ 397045 h 7366470"/>
              <a:gd name="connsiteX0" fmla="*/ 0 w 8097830"/>
              <a:gd name="connsiteY0" fmla="*/ 191935 h 7161360"/>
              <a:gd name="connsiteX1" fmla="*/ 5981700 w 8097830"/>
              <a:gd name="connsiteY1" fmla="*/ 178999 h 7161360"/>
              <a:gd name="connsiteX2" fmla="*/ 8097830 w 8097830"/>
              <a:gd name="connsiteY2" fmla="*/ 407835 h 7161360"/>
              <a:gd name="connsiteX3" fmla="*/ 8097830 w 8097830"/>
              <a:gd name="connsiteY3" fmla="*/ 5380485 h 7161360"/>
              <a:gd name="connsiteX4" fmla="*/ 6316955 w 8097830"/>
              <a:gd name="connsiteY4" fmla="*/ 7161360 h 7161360"/>
              <a:gd name="connsiteX5" fmla="*/ 1780875 w 8097830"/>
              <a:gd name="connsiteY5" fmla="*/ 7161360 h 7161360"/>
              <a:gd name="connsiteX6" fmla="*/ 0 w 8097830"/>
              <a:gd name="connsiteY6" fmla="*/ 5380485 h 7161360"/>
              <a:gd name="connsiteX7" fmla="*/ 0 w 8097830"/>
              <a:gd name="connsiteY7" fmla="*/ 191935 h 7161360"/>
              <a:gd name="connsiteX0" fmla="*/ 6350 w 8097830"/>
              <a:gd name="connsiteY0" fmla="*/ 182410 h 7161360"/>
              <a:gd name="connsiteX1" fmla="*/ 5981700 w 8097830"/>
              <a:gd name="connsiteY1" fmla="*/ 178999 h 7161360"/>
              <a:gd name="connsiteX2" fmla="*/ 8097830 w 8097830"/>
              <a:gd name="connsiteY2" fmla="*/ 407835 h 7161360"/>
              <a:gd name="connsiteX3" fmla="*/ 8097830 w 8097830"/>
              <a:gd name="connsiteY3" fmla="*/ 5380485 h 7161360"/>
              <a:gd name="connsiteX4" fmla="*/ 6316955 w 8097830"/>
              <a:gd name="connsiteY4" fmla="*/ 7161360 h 7161360"/>
              <a:gd name="connsiteX5" fmla="*/ 1780875 w 8097830"/>
              <a:gd name="connsiteY5" fmla="*/ 7161360 h 7161360"/>
              <a:gd name="connsiteX6" fmla="*/ 0 w 8097830"/>
              <a:gd name="connsiteY6" fmla="*/ 5380485 h 7161360"/>
              <a:gd name="connsiteX7" fmla="*/ 6350 w 8097830"/>
              <a:gd name="connsiteY7" fmla="*/ 182410 h 7161360"/>
              <a:gd name="connsiteX0" fmla="*/ 611 w 8098441"/>
              <a:gd name="connsiteY0" fmla="*/ 176060 h 7161360"/>
              <a:gd name="connsiteX1" fmla="*/ 5982311 w 8098441"/>
              <a:gd name="connsiteY1" fmla="*/ 178999 h 7161360"/>
              <a:gd name="connsiteX2" fmla="*/ 8098441 w 8098441"/>
              <a:gd name="connsiteY2" fmla="*/ 407835 h 7161360"/>
              <a:gd name="connsiteX3" fmla="*/ 8098441 w 8098441"/>
              <a:gd name="connsiteY3" fmla="*/ 5380485 h 7161360"/>
              <a:gd name="connsiteX4" fmla="*/ 6317566 w 8098441"/>
              <a:gd name="connsiteY4" fmla="*/ 7161360 h 7161360"/>
              <a:gd name="connsiteX5" fmla="*/ 1781486 w 8098441"/>
              <a:gd name="connsiteY5" fmla="*/ 7161360 h 7161360"/>
              <a:gd name="connsiteX6" fmla="*/ 611 w 8098441"/>
              <a:gd name="connsiteY6" fmla="*/ 5380485 h 7161360"/>
              <a:gd name="connsiteX7" fmla="*/ 611 w 8098441"/>
              <a:gd name="connsiteY7" fmla="*/ 176060 h 7161360"/>
              <a:gd name="connsiteX0" fmla="*/ 611 w 8098441"/>
              <a:gd name="connsiteY0" fmla="*/ 176060 h 7161360"/>
              <a:gd name="connsiteX1" fmla="*/ 5982311 w 8098441"/>
              <a:gd name="connsiteY1" fmla="*/ 178999 h 7161360"/>
              <a:gd name="connsiteX2" fmla="*/ 8098441 w 8098441"/>
              <a:gd name="connsiteY2" fmla="*/ 407835 h 7161360"/>
              <a:gd name="connsiteX3" fmla="*/ 8098441 w 8098441"/>
              <a:gd name="connsiteY3" fmla="*/ 5380485 h 7161360"/>
              <a:gd name="connsiteX4" fmla="*/ 5981016 w 8098441"/>
              <a:gd name="connsiteY4" fmla="*/ 7047060 h 7161360"/>
              <a:gd name="connsiteX5" fmla="*/ 1781486 w 8098441"/>
              <a:gd name="connsiteY5" fmla="*/ 7161360 h 7161360"/>
              <a:gd name="connsiteX6" fmla="*/ 611 w 8098441"/>
              <a:gd name="connsiteY6" fmla="*/ 5380485 h 7161360"/>
              <a:gd name="connsiteX7" fmla="*/ 611 w 8098441"/>
              <a:gd name="connsiteY7" fmla="*/ 176060 h 7161360"/>
              <a:gd name="connsiteX0" fmla="*/ 611 w 8098441"/>
              <a:gd name="connsiteY0" fmla="*/ 176060 h 7047060"/>
              <a:gd name="connsiteX1" fmla="*/ 5982311 w 8098441"/>
              <a:gd name="connsiteY1" fmla="*/ 178999 h 7047060"/>
              <a:gd name="connsiteX2" fmla="*/ 8098441 w 8098441"/>
              <a:gd name="connsiteY2" fmla="*/ 407835 h 7047060"/>
              <a:gd name="connsiteX3" fmla="*/ 8098441 w 8098441"/>
              <a:gd name="connsiteY3" fmla="*/ 5380485 h 7047060"/>
              <a:gd name="connsiteX4" fmla="*/ 5981016 w 8098441"/>
              <a:gd name="connsiteY4" fmla="*/ 7047060 h 7047060"/>
              <a:gd name="connsiteX5" fmla="*/ 1133786 w 8098441"/>
              <a:gd name="connsiteY5" fmla="*/ 7015310 h 7047060"/>
              <a:gd name="connsiteX6" fmla="*/ 611 w 8098441"/>
              <a:gd name="connsiteY6" fmla="*/ 5380485 h 7047060"/>
              <a:gd name="connsiteX7" fmla="*/ 611 w 8098441"/>
              <a:gd name="connsiteY7" fmla="*/ 176060 h 7047060"/>
              <a:gd name="connsiteX0" fmla="*/ 611 w 8098441"/>
              <a:gd name="connsiteY0" fmla="*/ 176060 h 7047060"/>
              <a:gd name="connsiteX1" fmla="*/ 5982311 w 8098441"/>
              <a:gd name="connsiteY1" fmla="*/ 178999 h 7047060"/>
              <a:gd name="connsiteX2" fmla="*/ 8098441 w 8098441"/>
              <a:gd name="connsiteY2" fmla="*/ 407835 h 7047060"/>
              <a:gd name="connsiteX3" fmla="*/ 8098441 w 8098441"/>
              <a:gd name="connsiteY3" fmla="*/ 5380485 h 7047060"/>
              <a:gd name="connsiteX4" fmla="*/ 5981016 w 8098441"/>
              <a:gd name="connsiteY4" fmla="*/ 7047060 h 7047060"/>
              <a:gd name="connsiteX5" fmla="*/ 1133786 w 8098441"/>
              <a:gd name="connsiteY5" fmla="*/ 7015310 h 7047060"/>
              <a:gd name="connsiteX6" fmla="*/ 611 w 8098441"/>
              <a:gd name="connsiteY6" fmla="*/ 5380485 h 7047060"/>
              <a:gd name="connsiteX7" fmla="*/ 611 w 8098441"/>
              <a:gd name="connsiteY7" fmla="*/ 176060 h 7047060"/>
              <a:gd name="connsiteX0" fmla="*/ 593 w 8098423"/>
              <a:gd name="connsiteY0" fmla="*/ 176060 h 7047060"/>
              <a:gd name="connsiteX1" fmla="*/ 5982293 w 8098423"/>
              <a:gd name="connsiteY1" fmla="*/ 178999 h 7047060"/>
              <a:gd name="connsiteX2" fmla="*/ 8098423 w 8098423"/>
              <a:gd name="connsiteY2" fmla="*/ 407835 h 7047060"/>
              <a:gd name="connsiteX3" fmla="*/ 8098423 w 8098423"/>
              <a:gd name="connsiteY3" fmla="*/ 5380485 h 7047060"/>
              <a:gd name="connsiteX4" fmla="*/ 5980998 w 8098423"/>
              <a:gd name="connsiteY4" fmla="*/ 7047060 h 7047060"/>
              <a:gd name="connsiteX5" fmla="*/ 1133768 w 8098423"/>
              <a:gd name="connsiteY5" fmla="*/ 7015310 h 7047060"/>
              <a:gd name="connsiteX6" fmla="*/ 593 w 8098423"/>
              <a:gd name="connsiteY6" fmla="*/ 5380485 h 7047060"/>
              <a:gd name="connsiteX7" fmla="*/ 593 w 8098423"/>
              <a:gd name="connsiteY7" fmla="*/ 176060 h 7047060"/>
              <a:gd name="connsiteX0" fmla="*/ 989 w 8098819"/>
              <a:gd name="connsiteY0" fmla="*/ 176060 h 7047060"/>
              <a:gd name="connsiteX1" fmla="*/ 5982689 w 8098819"/>
              <a:gd name="connsiteY1" fmla="*/ 178999 h 7047060"/>
              <a:gd name="connsiteX2" fmla="*/ 8098819 w 8098819"/>
              <a:gd name="connsiteY2" fmla="*/ 407835 h 7047060"/>
              <a:gd name="connsiteX3" fmla="*/ 8098819 w 8098819"/>
              <a:gd name="connsiteY3" fmla="*/ 5380485 h 7047060"/>
              <a:gd name="connsiteX4" fmla="*/ 5981394 w 8098819"/>
              <a:gd name="connsiteY4" fmla="*/ 7047060 h 7047060"/>
              <a:gd name="connsiteX5" fmla="*/ 1134164 w 8098819"/>
              <a:gd name="connsiteY5" fmla="*/ 7015310 h 7047060"/>
              <a:gd name="connsiteX6" fmla="*/ 989 w 8098819"/>
              <a:gd name="connsiteY6" fmla="*/ 5380485 h 7047060"/>
              <a:gd name="connsiteX7" fmla="*/ 989 w 8098819"/>
              <a:gd name="connsiteY7" fmla="*/ 176060 h 7047060"/>
              <a:gd name="connsiteX0" fmla="*/ 980 w 8098810"/>
              <a:gd name="connsiteY0" fmla="*/ 176060 h 7047060"/>
              <a:gd name="connsiteX1" fmla="*/ 5982680 w 8098810"/>
              <a:gd name="connsiteY1" fmla="*/ 178999 h 7047060"/>
              <a:gd name="connsiteX2" fmla="*/ 8098810 w 8098810"/>
              <a:gd name="connsiteY2" fmla="*/ 407835 h 7047060"/>
              <a:gd name="connsiteX3" fmla="*/ 8098810 w 8098810"/>
              <a:gd name="connsiteY3" fmla="*/ 5380485 h 7047060"/>
              <a:gd name="connsiteX4" fmla="*/ 5981385 w 8098810"/>
              <a:gd name="connsiteY4" fmla="*/ 7047060 h 7047060"/>
              <a:gd name="connsiteX5" fmla="*/ 1134155 w 8098810"/>
              <a:gd name="connsiteY5" fmla="*/ 7015310 h 7047060"/>
              <a:gd name="connsiteX6" fmla="*/ 980 w 8098810"/>
              <a:gd name="connsiteY6" fmla="*/ 5380485 h 7047060"/>
              <a:gd name="connsiteX7" fmla="*/ 980 w 8098810"/>
              <a:gd name="connsiteY7" fmla="*/ 176060 h 7047060"/>
              <a:gd name="connsiteX0" fmla="*/ 1113 w 8098943"/>
              <a:gd name="connsiteY0" fmla="*/ 176060 h 7047060"/>
              <a:gd name="connsiteX1" fmla="*/ 5982813 w 8098943"/>
              <a:gd name="connsiteY1" fmla="*/ 178999 h 7047060"/>
              <a:gd name="connsiteX2" fmla="*/ 8098943 w 8098943"/>
              <a:gd name="connsiteY2" fmla="*/ 407835 h 7047060"/>
              <a:gd name="connsiteX3" fmla="*/ 8098943 w 8098943"/>
              <a:gd name="connsiteY3" fmla="*/ 5380485 h 7047060"/>
              <a:gd name="connsiteX4" fmla="*/ 5981518 w 8098943"/>
              <a:gd name="connsiteY4" fmla="*/ 7047060 h 7047060"/>
              <a:gd name="connsiteX5" fmla="*/ 1134288 w 8098943"/>
              <a:gd name="connsiteY5" fmla="*/ 7015310 h 7047060"/>
              <a:gd name="connsiteX6" fmla="*/ 1113 w 8098943"/>
              <a:gd name="connsiteY6" fmla="*/ 5380485 h 7047060"/>
              <a:gd name="connsiteX7" fmla="*/ 1113 w 8098943"/>
              <a:gd name="connsiteY7" fmla="*/ 176060 h 7047060"/>
              <a:gd name="connsiteX0" fmla="*/ 6145 w 8103975"/>
              <a:gd name="connsiteY0" fmla="*/ 176060 h 7047060"/>
              <a:gd name="connsiteX1" fmla="*/ 5987845 w 8103975"/>
              <a:gd name="connsiteY1" fmla="*/ 178999 h 7047060"/>
              <a:gd name="connsiteX2" fmla="*/ 8103975 w 8103975"/>
              <a:gd name="connsiteY2" fmla="*/ 407835 h 7047060"/>
              <a:gd name="connsiteX3" fmla="*/ 8103975 w 8103975"/>
              <a:gd name="connsiteY3" fmla="*/ 5380485 h 7047060"/>
              <a:gd name="connsiteX4" fmla="*/ 5986550 w 8103975"/>
              <a:gd name="connsiteY4" fmla="*/ 7047060 h 7047060"/>
              <a:gd name="connsiteX5" fmla="*/ 1139320 w 8103975"/>
              <a:gd name="connsiteY5" fmla="*/ 7015310 h 7047060"/>
              <a:gd name="connsiteX6" fmla="*/ 6145 w 8103975"/>
              <a:gd name="connsiteY6" fmla="*/ 5380485 h 7047060"/>
              <a:gd name="connsiteX7" fmla="*/ 6145 w 8103975"/>
              <a:gd name="connsiteY7" fmla="*/ 176060 h 7047060"/>
              <a:gd name="connsiteX0" fmla="*/ 6145 w 8103975"/>
              <a:gd name="connsiteY0" fmla="*/ 176060 h 7047060"/>
              <a:gd name="connsiteX1" fmla="*/ 5987845 w 8103975"/>
              <a:gd name="connsiteY1" fmla="*/ 178999 h 7047060"/>
              <a:gd name="connsiteX2" fmla="*/ 8103975 w 8103975"/>
              <a:gd name="connsiteY2" fmla="*/ 407835 h 7047060"/>
              <a:gd name="connsiteX3" fmla="*/ 8103975 w 8103975"/>
              <a:gd name="connsiteY3" fmla="*/ 5380485 h 7047060"/>
              <a:gd name="connsiteX4" fmla="*/ 5986550 w 8103975"/>
              <a:gd name="connsiteY4" fmla="*/ 7047060 h 7047060"/>
              <a:gd name="connsiteX5" fmla="*/ 1139320 w 8103975"/>
              <a:gd name="connsiteY5" fmla="*/ 7015310 h 7047060"/>
              <a:gd name="connsiteX6" fmla="*/ 6145 w 8103975"/>
              <a:gd name="connsiteY6" fmla="*/ 5380485 h 7047060"/>
              <a:gd name="connsiteX7" fmla="*/ 6145 w 8103975"/>
              <a:gd name="connsiteY7" fmla="*/ 176060 h 704706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86280 h 7025530"/>
              <a:gd name="connsiteX1" fmla="*/ 5984670 w 8103975"/>
              <a:gd name="connsiteY1" fmla="*/ 151119 h 7025530"/>
              <a:gd name="connsiteX2" fmla="*/ 8103975 w 8103975"/>
              <a:gd name="connsiteY2" fmla="*/ 418055 h 7025530"/>
              <a:gd name="connsiteX3" fmla="*/ 8103975 w 8103975"/>
              <a:gd name="connsiteY3" fmla="*/ 5390705 h 7025530"/>
              <a:gd name="connsiteX4" fmla="*/ 5983375 w 8103975"/>
              <a:gd name="connsiteY4" fmla="*/ 7025530 h 7025530"/>
              <a:gd name="connsiteX5" fmla="*/ 1139320 w 8103975"/>
              <a:gd name="connsiteY5" fmla="*/ 7025530 h 7025530"/>
              <a:gd name="connsiteX6" fmla="*/ 6145 w 8103975"/>
              <a:gd name="connsiteY6" fmla="*/ 5390705 h 7025530"/>
              <a:gd name="connsiteX7" fmla="*/ 6145 w 8103975"/>
              <a:gd name="connsiteY7" fmla="*/ 186280 h 7025530"/>
              <a:gd name="connsiteX0" fmla="*/ 6145 w 8103975"/>
              <a:gd name="connsiteY0" fmla="*/ 134828 h 6974078"/>
              <a:gd name="connsiteX1" fmla="*/ 5984670 w 8103975"/>
              <a:gd name="connsiteY1" fmla="*/ 99667 h 6974078"/>
              <a:gd name="connsiteX2" fmla="*/ 8103975 w 8103975"/>
              <a:gd name="connsiteY2" fmla="*/ 366603 h 6974078"/>
              <a:gd name="connsiteX3" fmla="*/ 8103975 w 8103975"/>
              <a:gd name="connsiteY3" fmla="*/ 5339253 h 6974078"/>
              <a:gd name="connsiteX4" fmla="*/ 5983375 w 8103975"/>
              <a:gd name="connsiteY4" fmla="*/ 6974078 h 6974078"/>
              <a:gd name="connsiteX5" fmla="*/ 1139320 w 8103975"/>
              <a:gd name="connsiteY5" fmla="*/ 6974078 h 6974078"/>
              <a:gd name="connsiteX6" fmla="*/ 6145 w 8103975"/>
              <a:gd name="connsiteY6" fmla="*/ 5339253 h 6974078"/>
              <a:gd name="connsiteX7" fmla="*/ 6145 w 8103975"/>
              <a:gd name="connsiteY7" fmla="*/ 134828 h 6974078"/>
              <a:gd name="connsiteX0" fmla="*/ 6145 w 8103975"/>
              <a:gd name="connsiteY0" fmla="*/ 35161 h 6874411"/>
              <a:gd name="connsiteX1" fmla="*/ 5984670 w 8103975"/>
              <a:gd name="connsiteY1" fmla="*/ 0 h 6874411"/>
              <a:gd name="connsiteX2" fmla="*/ 8103975 w 8103975"/>
              <a:gd name="connsiteY2" fmla="*/ 5239586 h 6874411"/>
              <a:gd name="connsiteX3" fmla="*/ 5983375 w 8103975"/>
              <a:gd name="connsiteY3" fmla="*/ 6874411 h 6874411"/>
              <a:gd name="connsiteX4" fmla="*/ 1139320 w 8103975"/>
              <a:gd name="connsiteY4" fmla="*/ 6874411 h 6874411"/>
              <a:gd name="connsiteX5" fmla="*/ 6145 w 8103975"/>
              <a:gd name="connsiteY5" fmla="*/ 5239586 h 6874411"/>
              <a:gd name="connsiteX6" fmla="*/ 6145 w 8103975"/>
              <a:gd name="connsiteY6" fmla="*/ 35161 h 6874411"/>
              <a:gd name="connsiteX0" fmla="*/ 6145 w 6662323"/>
              <a:gd name="connsiteY0" fmla="*/ 35161 h 6874411"/>
              <a:gd name="connsiteX1" fmla="*/ 5984670 w 6662323"/>
              <a:gd name="connsiteY1" fmla="*/ 0 h 6874411"/>
              <a:gd name="connsiteX2" fmla="*/ 5983375 w 6662323"/>
              <a:gd name="connsiteY2" fmla="*/ 6874411 h 6874411"/>
              <a:gd name="connsiteX3" fmla="*/ 1139320 w 6662323"/>
              <a:gd name="connsiteY3" fmla="*/ 6874411 h 6874411"/>
              <a:gd name="connsiteX4" fmla="*/ 6145 w 6662323"/>
              <a:gd name="connsiteY4" fmla="*/ 5239586 h 6874411"/>
              <a:gd name="connsiteX5" fmla="*/ 6145 w 6662323"/>
              <a:gd name="connsiteY5" fmla="*/ 35161 h 6874411"/>
              <a:gd name="connsiteX0" fmla="*/ 6145 w 6429576"/>
              <a:gd name="connsiteY0" fmla="*/ 35161 h 6874411"/>
              <a:gd name="connsiteX1" fmla="*/ 5984670 w 6429576"/>
              <a:gd name="connsiteY1" fmla="*/ 0 h 6874411"/>
              <a:gd name="connsiteX2" fmla="*/ 5983375 w 6429576"/>
              <a:gd name="connsiteY2" fmla="*/ 6874411 h 6874411"/>
              <a:gd name="connsiteX3" fmla="*/ 1139320 w 6429576"/>
              <a:gd name="connsiteY3" fmla="*/ 6874411 h 6874411"/>
              <a:gd name="connsiteX4" fmla="*/ 6145 w 6429576"/>
              <a:gd name="connsiteY4" fmla="*/ 5239586 h 6874411"/>
              <a:gd name="connsiteX5" fmla="*/ 6145 w 6429576"/>
              <a:gd name="connsiteY5" fmla="*/ 35161 h 6874411"/>
              <a:gd name="connsiteX0" fmla="*/ 6145 w 5991227"/>
              <a:gd name="connsiteY0" fmla="*/ 35161 h 6874411"/>
              <a:gd name="connsiteX1" fmla="*/ 5984670 w 5991227"/>
              <a:gd name="connsiteY1" fmla="*/ 0 h 6874411"/>
              <a:gd name="connsiteX2" fmla="*/ 5983375 w 5991227"/>
              <a:gd name="connsiteY2" fmla="*/ 6874411 h 6874411"/>
              <a:gd name="connsiteX3" fmla="*/ 1139320 w 5991227"/>
              <a:gd name="connsiteY3" fmla="*/ 6874411 h 6874411"/>
              <a:gd name="connsiteX4" fmla="*/ 6145 w 5991227"/>
              <a:gd name="connsiteY4" fmla="*/ 5239586 h 6874411"/>
              <a:gd name="connsiteX5" fmla="*/ 6145 w 5991227"/>
              <a:gd name="connsiteY5" fmla="*/ 35161 h 6874411"/>
              <a:gd name="connsiteX0" fmla="*/ 82310 w 6070567"/>
              <a:gd name="connsiteY0" fmla="*/ 6586 h 6874411"/>
              <a:gd name="connsiteX1" fmla="*/ 6064010 w 6070567"/>
              <a:gd name="connsiteY1" fmla="*/ 0 h 6874411"/>
              <a:gd name="connsiteX2" fmla="*/ 6062715 w 6070567"/>
              <a:gd name="connsiteY2" fmla="*/ 6874411 h 6874411"/>
              <a:gd name="connsiteX3" fmla="*/ 1218660 w 6070567"/>
              <a:gd name="connsiteY3" fmla="*/ 6874411 h 6874411"/>
              <a:gd name="connsiteX4" fmla="*/ 85485 w 6070567"/>
              <a:gd name="connsiteY4" fmla="*/ 5239586 h 6874411"/>
              <a:gd name="connsiteX5" fmla="*/ 82310 w 6070567"/>
              <a:gd name="connsiteY5" fmla="*/ 6586 h 6874411"/>
              <a:gd name="connsiteX0" fmla="*/ 39225 w 6100507"/>
              <a:gd name="connsiteY0" fmla="*/ 181211 h 6874411"/>
              <a:gd name="connsiteX1" fmla="*/ 6093950 w 6100507"/>
              <a:gd name="connsiteY1" fmla="*/ 0 h 6874411"/>
              <a:gd name="connsiteX2" fmla="*/ 6092655 w 6100507"/>
              <a:gd name="connsiteY2" fmla="*/ 6874411 h 6874411"/>
              <a:gd name="connsiteX3" fmla="*/ 1248600 w 6100507"/>
              <a:gd name="connsiteY3" fmla="*/ 6874411 h 6874411"/>
              <a:gd name="connsiteX4" fmla="*/ 115425 w 6100507"/>
              <a:gd name="connsiteY4" fmla="*/ 5239586 h 6874411"/>
              <a:gd name="connsiteX5" fmla="*/ 39225 w 6100507"/>
              <a:gd name="connsiteY5" fmla="*/ 181211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5628 w 5993885"/>
              <a:gd name="connsiteY0" fmla="*/ 6586 h 6874411"/>
              <a:gd name="connsiteX1" fmla="*/ 5987328 w 5993885"/>
              <a:gd name="connsiteY1" fmla="*/ 0 h 6874411"/>
              <a:gd name="connsiteX2" fmla="*/ 5986033 w 5993885"/>
              <a:gd name="connsiteY2" fmla="*/ 6874411 h 6874411"/>
              <a:gd name="connsiteX3" fmla="*/ 1141978 w 5993885"/>
              <a:gd name="connsiteY3" fmla="*/ 6874411 h 6874411"/>
              <a:gd name="connsiteX4" fmla="*/ 8803 w 5993885"/>
              <a:gd name="connsiteY4" fmla="*/ 5239586 h 6874411"/>
              <a:gd name="connsiteX5" fmla="*/ 5628 w 5993885"/>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137659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137659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369434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369434 w 5989566"/>
              <a:gd name="connsiteY3" fmla="*/ 6874411 h 6874411"/>
              <a:gd name="connsiteX4" fmla="*/ 4484 w 5989566"/>
              <a:gd name="connsiteY4" fmla="*/ 5239586 h 6874411"/>
              <a:gd name="connsiteX5" fmla="*/ 1309 w 5989566"/>
              <a:gd name="connsiteY5" fmla="*/ 6586 h 6874411"/>
              <a:gd name="connsiteX0" fmla="*/ 19849 w 6008106"/>
              <a:gd name="connsiteY0" fmla="*/ 6586 h 6995509"/>
              <a:gd name="connsiteX1" fmla="*/ 6001549 w 6008106"/>
              <a:gd name="connsiteY1" fmla="*/ 0 h 6995509"/>
              <a:gd name="connsiteX2" fmla="*/ 6000254 w 6008106"/>
              <a:gd name="connsiteY2" fmla="*/ 6874411 h 6995509"/>
              <a:gd name="connsiteX3" fmla="*/ 1387974 w 6008106"/>
              <a:gd name="connsiteY3" fmla="*/ 6874411 h 6995509"/>
              <a:gd name="connsiteX4" fmla="*/ 799 w 6008106"/>
              <a:gd name="connsiteY4" fmla="*/ 5239586 h 6995509"/>
              <a:gd name="connsiteX5" fmla="*/ 19849 w 6008106"/>
              <a:gd name="connsiteY5" fmla="*/ 6586 h 6995509"/>
              <a:gd name="connsiteX0" fmla="*/ 19849 w 6008106"/>
              <a:gd name="connsiteY0" fmla="*/ 6586 h 6874411"/>
              <a:gd name="connsiteX1" fmla="*/ 6001549 w 6008106"/>
              <a:gd name="connsiteY1" fmla="*/ 0 h 6874411"/>
              <a:gd name="connsiteX2" fmla="*/ 6000254 w 6008106"/>
              <a:gd name="connsiteY2" fmla="*/ 6874411 h 6874411"/>
              <a:gd name="connsiteX3" fmla="*/ 1387974 w 6008106"/>
              <a:gd name="connsiteY3" fmla="*/ 6874411 h 6874411"/>
              <a:gd name="connsiteX4" fmla="*/ 799 w 6008106"/>
              <a:gd name="connsiteY4" fmla="*/ 5239586 h 6874411"/>
              <a:gd name="connsiteX5" fmla="*/ 19849 w 6008106"/>
              <a:gd name="connsiteY5" fmla="*/ 6586 h 6874411"/>
              <a:gd name="connsiteX0" fmla="*/ 19849 w 6008106"/>
              <a:gd name="connsiteY0" fmla="*/ 6586 h 6874411"/>
              <a:gd name="connsiteX1" fmla="*/ 6001549 w 6008106"/>
              <a:gd name="connsiteY1" fmla="*/ 0 h 6874411"/>
              <a:gd name="connsiteX2" fmla="*/ 6000254 w 6008106"/>
              <a:gd name="connsiteY2" fmla="*/ 6874411 h 6874411"/>
              <a:gd name="connsiteX3" fmla="*/ 1387974 w 6008106"/>
              <a:gd name="connsiteY3" fmla="*/ 6874411 h 6874411"/>
              <a:gd name="connsiteX4" fmla="*/ 799 w 6008106"/>
              <a:gd name="connsiteY4" fmla="*/ 5239586 h 6874411"/>
              <a:gd name="connsiteX5" fmla="*/ 19849 w 6008106"/>
              <a:gd name="connsiteY5" fmla="*/ 6586 h 6874411"/>
              <a:gd name="connsiteX0" fmla="*/ 19849 w 6008106"/>
              <a:gd name="connsiteY0" fmla="*/ 6586 h 6874447"/>
              <a:gd name="connsiteX1" fmla="*/ 6001549 w 6008106"/>
              <a:gd name="connsiteY1" fmla="*/ 0 h 6874447"/>
              <a:gd name="connsiteX2" fmla="*/ 6000254 w 6008106"/>
              <a:gd name="connsiteY2" fmla="*/ 6874411 h 6874447"/>
              <a:gd name="connsiteX3" fmla="*/ 1387974 w 6008106"/>
              <a:gd name="connsiteY3" fmla="*/ 6874411 h 6874447"/>
              <a:gd name="connsiteX4" fmla="*/ 799 w 6008106"/>
              <a:gd name="connsiteY4" fmla="*/ 5239586 h 6874447"/>
              <a:gd name="connsiteX5" fmla="*/ 19849 w 6008106"/>
              <a:gd name="connsiteY5" fmla="*/ 6586 h 6874447"/>
              <a:gd name="connsiteX0" fmla="*/ 21445 w 6009702"/>
              <a:gd name="connsiteY0" fmla="*/ 6586 h 6874477"/>
              <a:gd name="connsiteX1" fmla="*/ 6003145 w 6009702"/>
              <a:gd name="connsiteY1" fmla="*/ 0 h 6874477"/>
              <a:gd name="connsiteX2" fmla="*/ 6001850 w 6009702"/>
              <a:gd name="connsiteY2" fmla="*/ 6874411 h 6874477"/>
              <a:gd name="connsiteX3" fmla="*/ 1389570 w 6009702"/>
              <a:gd name="connsiteY3" fmla="*/ 6874411 h 6874477"/>
              <a:gd name="connsiteX4" fmla="*/ 2395 w 6009702"/>
              <a:gd name="connsiteY4" fmla="*/ 5239586 h 6874477"/>
              <a:gd name="connsiteX5" fmla="*/ 21445 w 6009702"/>
              <a:gd name="connsiteY5" fmla="*/ 6586 h 6874477"/>
              <a:gd name="connsiteX0" fmla="*/ 21685 w 6009942"/>
              <a:gd name="connsiteY0" fmla="*/ 6586 h 6874411"/>
              <a:gd name="connsiteX1" fmla="*/ 6003385 w 6009942"/>
              <a:gd name="connsiteY1" fmla="*/ 0 h 6874411"/>
              <a:gd name="connsiteX2" fmla="*/ 6002090 w 6009942"/>
              <a:gd name="connsiteY2" fmla="*/ 6874411 h 6874411"/>
              <a:gd name="connsiteX3" fmla="*/ 1389810 w 6009942"/>
              <a:gd name="connsiteY3" fmla="*/ 6874411 h 6874411"/>
              <a:gd name="connsiteX4" fmla="*/ 2635 w 6009942"/>
              <a:gd name="connsiteY4" fmla="*/ 5239586 h 6874411"/>
              <a:gd name="connsiteX5" fmla="*/ 21685 w 6009942"/>
              <a:gd name="connsiteY5" fmla="*/ 6586 h 6874411"/>
              <a:gd name="connsiteX0" fmla="*/ 1308 w 6011790"/>
              <a:gd name="connsiteY0" fmla="*/ 660636 h 6874411"/>
              <a:gd name="connsiteX1" fmla="*/ 6005233 w 6011790"/>
              <a:gd name="connsiteY1" fmla="*/ 0 h 6874411"/>
              <a:gd name="connsiteX2" fmla="*/ 6003938 w 6011790"/>
              <a:gd name="connsiteY2" fmla="*/ 6874411 h 6874411"/>
              <a:gd name="connsiteX3" fmla="*/ 1391658 w 6011790"/>
              <a:gd name="connsiteY3" fmla="*/ 6874411 h 6874411"/>
              <a:gd name="connsiteX4" fmla="*/ 4483 w 6011790"/>
              <a:gd name="connsiteY4" fmla="*/ 5239586 h 6874411"/>
              <a:gd name="connsiteX5" fmla="*/ 1308 w 6011790"/>
              <a:gd name="connsiteY5" fmla="*/ 660636 h 6874411"/>
              <a:gd name="connsiteX0" fmla="*/ 1308 w 6010421"/>
              <a:gd name="connsiteY0" fmla="*/ 9761 h 6223536"/>
              <a:gd name="connsiteX1" fmla="*/ 6002058 w 6010421"/>
              <a:gd name="connsiteY1" fmla="*/ 0 h 6223536"/>
              <a:gd name="connsiteX2" fmla="*/ 6003938 w 6010421"/>
              <a:gd name="connsiteY2" fmla="*/ 6223536 h 6223536"/>
              <a:gd name="connsiteX3" fmla="*/ 1391658 w 6010421"/>
              <a:gd name="connsiteY3" fmla="*/ 6223536 h 6223536"/>
              <a:gd name="connsiteX4" fmla="*/ 4483 w 6010421"/>
              <a:gd name="connsiteY4" fmla="*/ 4588711 h 6223536"/>
              <a:gd name="connsiteX5" fmla="*/ 1308 w 6010421"/>
              <a:gd name="connsiteY5" fmla="*/ 9761 h 6223536"/>
              <a:gd name="connsiteX0" fmla="*/ 1308 w 7703564"/>
              <a:gd name="connsiteY0" fmla="*/ 9761 h 6223536"/>
              <a:gd name="connsiteX1" fmla="*/ 7703536 w 7703564"/>
              <a:gd name="connsiteY1" fmla="*/ 0 h 6223536"/>
              <a:gd name="connsiteX2" fmla="*/ 6003938 w 7703564"/>
              <a:gd name="connsiteY2" fmla="*/ 6223536 h 6223536"/>
              <a:gd name="connsiteX3" fmla="*/ 1391658 w 7703564"/>
              <a:gd name="connsiteY3" fmla="*/ 6223536 h 6223536"/>
              <a:gd name="connsiteX4" fmla="*/ 4483 w 7703564"/>
              <a:gd name="connsiteY4" fmla="*/ 4588711 h 6223536"/>
              <a:gd name="connsiteX5" fmla="*/ 1308 w 7703564"/>
              <a:gd name="connsiteY5" fmla="*/ 9761 h 6223536"/>
              <a:gd name="connsiteX0" fmla="*/ 1308 w 7711899"/>
              <a:gd name="connsiteY0" fmla="*/ 9761 h 6223536"/>
              <a:gd name="connsiteX1" fmla="*/ 7703536 w 7711899"/>
              <a:gd name="connsiteY1" fmla="*/ 0 h 6223536"/>
              <a:gd name="connsiteX2" fmla="*/ 7705416 w 7711899"/>
              <a:gd name="connsiteY2" fmla="*/ 6223536 h 6223536"/>
              <a:gd name="connsiteX3" fmla="*/ 1391658 w 7711899"/>
              <a:gd name="connsiteY3" fmla="*/ 6223536 h 6223536"/>
              <a:gd name="connsiteX4" fmla="*/ 4483 w 7711899"/>
              <a:gd name="connsiteY4" fmla="*/ 4588711 h 6223536"/>
              <a:gd name="connsiteX5" fmla="*/ 1308 w 7711899"/>
              <a:gd name="connsiteY5" fmla="*/ 9761 h 6223536"/>
              <a:gd name="connsiteX0" fmla="*/ 1308 w 7709474"/>
              <a:gd name="connsiteY0" fmla="*/ 9761 h 6223536"/>
              <a:gd name="connsiteX1" fmla="*/ 7694011 w 7709474"/>
              <a:gd name="connsiteY1" fmla="*/ 0 h 6223536"/>
              <a:gd name="connsiteX2" fmla="*/ 7705416 w 7709474"/>
              <a:gd name="connsiteY2" fmla="*/ 6223536 h 6223536"/>
              <a:gd name="connsiteX3" fmla="*/ 1391658 w 7709474"/>
              <a:gd name="connsiteY3" fmla="*/ 6223536 h 6223536"/>
              <a:gd name="connsiteX4" fmla="*/ 4483 w 7709474"/>
              <a:gd name="connsiteY4" fmla="*/ 4588711 h 6223536"/>
              <a:gd name="connsiteX5" fmla="*/ 1308 w 7709474"/>
              <a:gd name="connsiteY5" fmla="*/ 9761 h 6223536"/>
              <a:gd name="connsiteX0" fmla="*/ 1308 w 7702374"/>
              <a:gd name="connsiteY0" fmla="*/ 9761 h 6226711"/>
              <a:gd name="connsiteX1" fmla="*/ 7694011 w 7702374"/>
              <a:gd name="connsiteY1" fmla="*/ 0 h 6226711"/>
              <a:gd name="connsiteX2" fmla="*/ 7695891 w 7702374"/>
              <a:gd name="connsiteY2" fmla="*/ 6226711 h 6226711"/>
              <a:gd name="connsiteX3" fmla="*/ 1391658 w 7702374"/>
              <a:gd name="connsiteY3" fmla="*/ 6223536 h 6226711"/>
              <a:gd name="connsiteX4" fmla="*/ 4483 w 7702374"/>
              <a:gd name="connsiteY4" fmla="*/ 4588711 h 6226711"/>
              <a:gd name="connsiteX5" fmla="*/ 1308 w 7702374"/>
              <a:gd name="connsiteY5" fmla="*/ 9761 h 6226711"/>
              <a:gd name="connsiteX0" fmla="*/ 415 w 7707831"/>
              <a:gd name="connsiteY0" fmla="*/ 0 h 6232854"/>
              <a:gd name="connsiteX1" fmla="*/ 7699468 w 7707831"/>
              <a:gd name="connsiteY1" fmla="*/ 6143 h 6232854"/>
              <a:gd name="connsiteX2" fmla="*/ 7701348 w 7707831"/>
              <a:gd name="connsiteY2" fmla="*/ 6232854 h 6232854"/>
              <a:gd name="connsiteX3" fmla="*/ 1397115 w 7707831"/>
              <a:gd name="connsiteY3" fmla="*/ 6229679 h 6232854"/>
              <a:gd name="connsiteX4" fmla="*/ 9940 w 7707831"/>
              <a:gd name="connsiteY4" fmla="*/ 4594854 h 6232854"/>
              <a:gd name="connsiteX5" fmla="*/ 415 w 7707831"/>
              <a:gd name="connsiteY5" fmla="*/ 0 h 6232854"/>
              <a:gd name="connsiteX0" fmla="*/ 415 w 7710954"/>
              <a:gd name="connsiteY0" fmla="*/ 218 h 6233072"/>
              <a:gd name="connsiteX1" fmla="*/ 7705818 w 7710954"/>
              <a:gd name="connsiteY1" fmla="*/ 0 h 6233072"/>
              <a:gd name="connsiteX2" fmla="*/ 7701348 w 7710954"/>
              <a:gd name="connsiteY2" fmla="*/ 6233072 h 6233072"/>
              <a:gd name="connsiteX3" fmla="*/ 1397115 w 7710954"/>
              <a:gd name="connsiteY3" fmla="*/ 6229897 h 6233072"/>
              <a:gd name="connsiteX4" fmla="*/ 9940 w 7710954"/>
              <a:gd name="connsiteY4" fmla="*/ 4595072 h 6233072"/>
              <a:gd name="connsiteX5" fmla="*/ 415 w 7710954"/>
              <a:gd name="connsiteY5" fmla="*/ 218 h 6233072"/>
              <a:gd name="connsiteX0" fmla="*/ 415 w 7707831"/>
              <a:gd name="connsiteY0" fmla="*/ 218 h 6233072"/>
              <a:gd name="connsiteX1" fmla="*/ 7699468 w 7707831"/>
              <a:gd name="connsiteY1" fmla="*/ 0 h 6233072"/>
              <a:gd name="connsiteX2" fmla="*/ 7701348 w 7707831"/>
              <a:gd name="connsiteY2" fmla="*/ 6233072 h 6233072"/>
              <a:gd name="connsiteX3" fmla="*/ 1397115 w 7707831"/>
              <a:gd name="connsiteY3" fmla="*/ 6229897 h 6233072"/>
              <a:gd name="connsiteX4" fmla="*/ 9940 w 7707831"/>
              <a:gd name="connsiteY4" fmla="*/ 4595072 h 6233072"/>
              <a:gd name="connsiteX5" fmla="*/ 415 w 7707831"/>
              <a:gd name="connsiteY5" fmla="*/ 218 h 623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7831" h="6233072">
                <a:moveTo>
                  <a:pt x="415" y="218"/>
                </a:moveTo>
                <a:lnTo>
                  <a:pt x="7699468" y="0"/>
                </a:lnTo>
                <a:cubicBezTo>
                  <a:pt x="7707532" y="2835940"/>
                  <a:pt x="7712493" y="3125802"/>
                  <a:pt x="7701348" y="6233072"/>
                </a:cubicBezTo>
                <a:lnTo>
                  <a:pt x="1397115" y="6229897"/>
                </a:lnTo>
                <a:cubicBezTo>
                  <a:pt x="1182952" y="6228459"/>
                  <a:pt x="-57314" y="5971484"/>
                  <a:pt x="9940" y="4595072"/>
                </a:cubicBezTo>
                <a:cubicBezTo>
                  <a:pt x="4698" y="3399635"/>
                  <a:pt x="-1702" y="1732910"/>
                  <a:pt x="415" y="218"/>
                </a:cubicBezTo>
                <a:close/>
              </a:path>
            </a:pathLst>
          </a:custGeom>
          <a:solidFill>
            <a:srgbClr val="CCCCCC">
              <a:alpha val="72170"/>
            </a:srgbClr>
          </a:solidFill>
        </p:spPr>
        <p:txBody>
          <a:bodyPr vert="horz" lIns="0" tIns="45720" rIns="0" bIns="0" rtlCol="0" anchor="ctr" anchorCtr="0">
            <a:noAutofit/>
          </a:bodyPr>
          <a:lstStyle>
            <a:lvl1pPr marL="0" indent="0" algn="ctr">
              <a:buNone/>
              <a:defRPr lang="en-US" sz="1801" dirty="0">
                <a:solidFill>
                  <a:schemeClr val="tx1"/>
                </a:solidFill>
              </a:defRPr>
            </a:lvl1pPr>
          </a:lstStyle>
          <a:p>
            <a:pPr lvl="0" algn="ctr"/>
            <a:r>
              <a:rPr lang="en-US"/>
              <a:t>Click icon to add picture</a:t>
            </a:r>
            <a:endParaRPr lang="en-US" dirty="0"/>
          </a:p>
        </p:txBody>
      </p:sp>
      <p:sp>
        <p:nvSpPr>
          <p:cNvPr id="6" name="Text Placeholder 3">
            <a:extLst>
              <a:ext uri="{FF2B5EF4-FFF2-40B4-BE49-F238E27FC236}">
                <a16:creationId xmlns:a16="http://schemas.microsoft.com/office/drawing/2014/main" id="{A1D5B084-37D6-8B49-B2C5-97A4AC4DEDD1}"/>
              </a:ext>
            </a:extLst>
          </p:cNvPr>
          <p:cNvSpPr>
            <a:spLocks noGrp="1"/>
          </p:cNvSpPr>
          <p:nvPr>
            <p:ph type="body" sz="quarter" idx="19"/>
          </p:nvPr>
        </p:nvSpPr>
        <p:spPr>
          <a:xfrm>
            <a:off x="419100" y="1714500"/>
            <a:ext cx="3238500" cy="4495800"/>
          </a:xfrm>
        </p:spPr>
        <p:txBody>
          <a:bodyPr/>
          <a:lstStyle>
            <a:lvl1pPr marL="0" indent="0">
              <a:buNone/>
              <a:defRPr/>
            </a:lvl1pPr>
            <a:lvl2pPr marL="171450" indent="-171450">
              <a:tabLst/>
              <a:defRPr/>
            </a:lvl2pPr>
            <a:lvl3pPr marL="517525" indent="-174625">
              <a:tabLst/>
              <a:defRPr/>
            </a:lvl3pPr>
            <a:lvl4pPr marL="863600" indent="-174625">
              <a:tabLst/>
              <a:defRPr/>
            </a:lvl4pPr>
            <a:lvl5pPr marL="1200150" indent="-17145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5333354"/>
      </p:ext>
    </p:extLst>
  </p:cSld>
  <p:clrMapOvr>
    <a:masterClrMapping/>
  </p:clrMapOvr>
  <p:extLst>
    <p:ext uri="{DCECCB84-F9BA-43D5-87BE-67443E8EF086}">
      <p15:sldGuideLst xmlns:p15="http://schemas.microsoft.com/office/powerpoint/2012/main">
        <p15:guide id="1" pos="3456" userDrawn="1">
          <p15:clr>
            <a:srgbClr val="FBAE40"/>
          </p15:clr>
        </p15:guide>
        <p15:guide id="2" pos="1848" userDrawn="1">
          <p15:clr>
            <a:srgbClr val="FBAE40"/>
          </p15:clr>
        </p15:guide>
        <p15:guide id="3" pos="2304" userDrawn="1">
          <p15:clr>
            <a:srgbClr val="FBAE40"/>
          </p15:clr>
        </p15:guide>
        <p15:guide id="4" pos="2832"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Headline, Left column content + photo layout (whit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lvl1pPr>
              <a:defRPr>
                <a:solidFill>
                  <a:schemeClr val="tx1"/>
                </a:solidFill>
              </a:defRPr>
            </a:lvl1pPr>
          </a:lstStyle>
          <a:p>
            <a:r>
              <a:rPr lang="en-US"/>
              <a:t>Page </a:t>
            </a:r>
            <a:fld id="{888928BD-9DD5-4B49-B597-3FD2BD4272DD}" type="slidenum">
              <a:rPr smtClean="0"/>
              <a:pPr/>
              <a:t>‹#›</a:t>
            </a:fld>
            <a:endParaRPr dirty="0"/>
          </a:p>
        </p:txBody>
      </p:sp>
      <p:sp>
        <p:nvSpPr>
          <p:cNvPr id="12" name="Title 1">
            <a:extLst>
              <a:ext uri="{FF2B5EF4-FFF2-40B4-BE49-F238E27FC236}">
                <a16:creationId xmlns:a16="http://schemas.microsoft.com/office/drawing/2014/main" id="{49407ADA-6986-4B48-A9AC-072C99F71421}"/>
              </a:ext>
            </a:extLst>
          </p:cNvPr>
          <p:cNvSpPr>
            <a:spLocks noGrp="1"/>
          </p:cNvSpPr>
          <p:nvPr>
            <p:ph type="title" hasCustomPrompt="1"/>
          </p:nvPr>
        </p:nvSpPr>
        <p:spPr>
          <a:xfrm>
            <a:off x="411479" y="587763"/>
            <a:ext cx="3238499" cy="594360"/>
          </a:xfrm>
        </p:spPr>
        <p:txBody>
          <a:bodyPr/>
          <a:lstStyle>
            <a:lvl1pPr>
              <a:defRPr sz="2000" b="1">
                <a:solidFill>
                  <a:schemeClr val="tx1"/>
                </a:solidFill>
                <a:latin typeface="+mn-lt"/>
              </a:defRPr>
            </a:lvl1pPr>
          </a:lstStyle>
          <a:p>
            <a:r>
              <a:rPr lang="en-US" dirty="0"/>
              <a:t>Click to edit master title style</a:t>
            </a:r>
          </a:p>
        </p:txBody>
      </p:sp>
      <p:sp>
        <p:nvSpPr>
          <p:cNvPr id="6" name="TextBox 5">
            <a:extLst>
              <a:ext uri="{FF2B5EF4-FFF2-40B4-BE49-F238E27FC236}">
                <a16:creationId xmlns:a16="http://schemas.microsoft.com/office/drawing/2014/main" id="{2C2F639D-0C3C-C04A-925F-D12F5B07E29E}"/>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dirty="0">
                <a:solidFill>
                  <a:schemeClr val="tx1"/>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pic>
        <p:nvPicPr>
          <p:cNvPr id="7" name="Picture 6">
            <a:extLst>
              <a:ext uri="{FF2B5EF4-FFF2-40B4-BE49-F238E27FC236}">
                <a16:creationId xmlns:a16="http://schemas.microsoft.com/office/drawing/2014/main" id="{182B8AF3-EB6A-3447-802F-4A57F2C9C1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9100" y="6364150"/>
            <a:ext cx="597151" cy="334275"/>
          </a:xfrm>
          <a:prstGeom prst="rect">
            <a:avLst/>
          </a:prstGeom>
        </p:spPr>
      </p:pic>
      <p:sp>
        <p:nvSpPr>
          <p:cNvPr id="9" name="Text Placeholder 3">
            <a:extLst>
              <a:ext uri="{FF2B5EF4-FFF2-40B4-BE49-F238E27FC236}">
                <a16:creationId xmlns:a16="http://schemas.microsoft.com/office/drawing/2014/main" id="{4D25F7AA-DB0F-AC4C-93EC-3B513819009C}"/>
              </a:ext>
            </a:extLst>
          </p:cNvPr>
          <p:cNvSpPr>
            <a:spLocks noGrp="1"/>
          </p:cNvSpPr>
          <p:nvPr>
            <p:ph type="body" sz="quarter" idx="19"/>
          </p:nvPr>
        </p:nvSpPr>
        <p:spPr>
          <a:xfrm>
            <a:off x="419100" y="1714500"/>
            <a:ext cx="3238500" cy="4495800"/>
          </a:xfrm>
        </p:spPr>
        <p:txBody>
          <a:bodyPr/>
          <a:lstStyle>
            <a:lvl1pPr marL="0" indent="0">
              <a:buNone/>
              <a:defRPr>
                <a:solidFill>
                  <a:schemeClr val="tx1"/>
                </a:solidFill>
              </a:defRPr>
            </a:lvl1pPr>
            <a:lvl2pPr marL="171450" indent="-171450">
              <a:tabLst/>
              <a:defRPr>
                <a:solidFill>
                  <a:schemeClr val="tx1"/>
                </a:solidFill>
              </a:defRPr>
            </a:lvl2pPr>
            <a:lvl3pPr marL="517525" indent="-174625">
              <a:tabLst/>
              <a:defRPr>
                <a:solidFill>
                  <a:schemeClr val="tx1"/>
                </a:solidFill>
              </a:defRPr>
            </a:lvl3pPr>
            <a:lvl4pPr marL="863600" indent="-174625">
              <a:tabLst/>
              <a:defRPr>
                <a:solidFill>
                  <a:schemeClr val="tx1"/>
                </a:solidFill>
              </a:defRPr>
            </a:lvl4pPr>
            <a:lvl5pPr marL="1200150" indent="-171450">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9">
            <a:extLst>
              <a:ext uri="{FF2B5EF4-FFF2-40B4-BE49-F238E27FC236}">
                <a16:creationId xmlns:a16="http://schemas.microsoft.com/office/drawing/2014/main" id="{84404901-4A20-E54D-9EF0-776E83E3B579}"/>
              </a:ext>
            </a:extLst>
          </p:cNvPr>
          <p:cNvSpPr>
            <a:spLocks noGrp="1"/>
          </p:cNvSpPr>
          <p:nvPr>
            <p:ph type="pic" sz="quarter" idx="14"/>
          </p:nvPr>
        </p:nvSpPr>
        <p:spPr>
          <a:xfrm>
            <a:off x="4497619" y="-6350"/>
            <a:ext cx="7707831" cy="6221413"/>
          </a:xfrm>
          <a:custGeom>
            <a:avLst/>
            <a:gdLst>
              <a:gd name="connsiteX0" fmla="*/ 0 w 8097830"/>
              <a:gd name="connsiteY0" fmla="*/ 1780875 h 8534400"/>
              <a:gd name="connsiteX1" fmla="*/ 1780875 w 8097830"/>
              <a:gd name="connsiteY1" fmla="*/ 0 h 8534400"/>
              <a:gd name="connsiteX2" fmla="*/ 6316955 w 8097830"/>
              <a:gd name="connsiteY2" fmla="*/ 0 h 8534400"/>
              <a:gd name="connsiteX3" fmla="*/ 8097830 w 8097830"/>
              <a:gd name="connsiteY3" fmla="*/ 1780875 h 8534400"/>
              <a:gd name="connsiteX4" fmla="*/ 8097830 w 8097830"/>
              <a:gd name="connsiteY4" fmla="*/ 6753525 h 8534400"/>
              <a:gd name="connsiteX5" fmla="*/ 6316955 w 8097830"/>
              <a:gd name="connsiteY5" fmla="*/ 8534400 h 8534400"/>
              <a:gd name="connsiteX6" fmla="*/ 1780875 w 8097830"/>
              <a:gd name="connsiteY6" fmla="*/ 8534400 h 8534400"/>
              <a:gd name="connsiteX7" fmla="*/ 0 w 8097830"/>
              <a:gd name="connsiteY7" fmla="*/ 6753525 h 8534400"/>
              <a:gd name="connsiteX8" fmla="*/ 0 w 8097830"/>
              <a:gd name="connsiteY8" fmla="*/ 1780875 h 8534400"/>
              <a:gd name="connsiteX0" fmla="*/ 0 w 8150271"/>
              <a:gd name="connsiteY0" fmla="*/ 1780875 h 8534400"/>
              <a:gd name="connsiteX1" fmla="*/ 1780875 w 8150271"/>
              <a:gd name="connsiteY1" fmla="*/ 0 h 8534400"/>
              <a:gd name="connsiteX2" fmla="*/ 6316955 w 8150271"/>
              <a:gd name="connsiteY2" fmla="*/ 0 h 8534400"/>
              <a:gd name="connsiteX3" fmla="*/ 7988300 w 8150271"/>
              <a:gd name="connsiteY3" fmla="*/ 1158339 h 8534400"/>
              <a:gd name="connsiteX4" fmla="*/ 8097830 w 8150271"/>
              <a:gd name="connsiteY4" fmla="*/ 1780875 h 8534400"/>
              <a:gd name="connsiteX5" fmla="*/ 8097830 w 8150271"/>
              <a:gd name="connsiteY5" fmla="*/ 6753525 h 8534400"/>
              <a:gd name="connsiteX6" fmla="*/ 6316955 w 8150271"/>
              <a:gd name="connsiteY6" fmla="*/ 8534400 h 8534400"/>
              <a:gd name="connsiteX7" fmla="*/ 1780875 w 8150271"/>
              <a:gd name="connsiteY7" fmla="*/ 8534400 h 8534400"/>
              <a:gd name="connsiteX8" fmla="*/ 0 w 8150271"/>
              <a:gd name="connsiteY8" fmla="*/ 6753525 h 8534400"/>
              <a:gd name="connsiteX9" fmla="*/ 0 w 8150271"/>
              <a:gd name="connsiteY9" fmla="*/ 1780875 h 8534400"/>
              <a:gd name="connsiteX0" fmla="*/ 0 w 8097830"/>
              <a:gd name="connsiteY0" fmla="*/ 1780875 h 8534400"/>
              <a:gd name="connsiteX1" fmla="*/ 1780875 w 8097830"/>
              <a:gd name="connsiteY1" fmla="*/ 0 h 8534400"/>
              <a:gd name="connsiteX2" fmla="*/ 6316955 w 8097830"/>
              <a:gd name="connsiteY2" fmla="*/ 0 h 8534400"/>
              <a:gd name="connsiteX3" fmla="*/ 5981700 w 8097830"/>
              <a:gd name="connsiteY3" fmla="*/ 1552039 h 8534400"/>
              <a:gd name="connsiteX4" fmla="*/ 8097830 w 8097830"/>
              <a:gd name="connsiteY4" fmla="*/ 1780875 h 8534400"/>
              <a:gd name="connsiteX5" fmla="*/ 8097830 w 8097830"/>
              <a:gd name="connsiteY5" fmla="*/ 6753525 h 8534400"/>
              <a:gd name="connsiteX6" fmla="*/ 6316955 w 8097830"/>
              <a:gd name="connsiteY6" fmla="*/ 8534400 h 8534400"/>
              <a:gd name="connsiteX7" fmla="*/ 1780875 w 8097830"/>
              <a:gd name="connsiteY7" fmla="*/ 8534400 h 8534400"/>
              <a:gd name="connsiteX8" fmla="*/ 0 w 8097830"/>
              <a:gd name="connsiteY8" fmla="*/ 6753525 h 8534400"/>
              <a:gd name="connsiteX9" fmla="*/ 0 w 8097830"/>
              <a:gd name="connsiteY9" fmla="*/ 1780875 h 8534400"/>
              <a:gd name="connsiteX0" fmla="*/ 0 w 8097830"/>
              <a:gd name="connsiteY0" fmla="*/ 1780875 h 8534400"/>
              <a:gd name="connsiteX1" fmla="*/ 279400 w 8097830"/>
              <a:gd name="connsiteY1" fmla="*/ 812264 h 8534400"/>
              <a:gd name="connsiteX2" fmla="*/ 1780875 w 8097830"/>
              <a:gd name="connsiteY2" fmla="*/ 0 h 8534400"/>
              <a:gd name="connsiteX3" fmla="*/ 6316955 w 8097830"/>
              <a:gd name="connsiteY3" fmla="*/ 0 h 8534400"/>
              <a:gd name="connsiteX4" fmla="*/ 5981700 w 8097830"/>
              <a:gd name="connsiteY4" fmla="*/ 1552039 h 8534400"/>
              <a:gd name="connsiteX5" fmla="*/ 8097830 w 8097830"/>
              <a:gd name="connsiteY5" fmla="*/ 1780875 h 8534400"/>
              <a:gd name="connsiteX6" fmla="*/ 8097830 w 8097830"/>
              <a:gd name="connsiteY6" fmla="*/ 6753525 h 8534400"/>
              <a:gd name="connsiteX7" fmla="*/ 6316955 w 8097830"/>
              <a:gd name="connsiteY7" fmla="*/ 8534400 h 8534400"/>
              <a:gd name="connsiteX8" fmla="*/ 1780875 w 8097830"/>
              <a:gd name="connsiteY8" fmla="*/ 8534400 h 8534400"/>
              <a:gd name="connsiteX9" fmla="*/ 0 w 8097830"/>
              <a:gd name="connsiteY9" fmla="*/ 6753525 h 8534400"/>
              <a:gd name="connsiteX10" fmla="*/ 0 w 8097830"/>
              <a:gd name="connsiteY10" fmla="*/ 1780875 h 8534400"/>
              <a:gd name="connsiteX0" fmla="*/ 0 w 8097830"/>
              <a:gd name="connsiteY0" fmla="*/ 1780875 h 8534400"/>
              <a:gd name="connsiteX1" fmla="*/ 279400 w 8097830"/>
              <a:gd name="connsiteY1" fmla="*/ 812264 h 8534400"/>
              <a:gd name="connsiteX2" fmla="*/ 1780875 w 8097830"/>
              <a:gd name="connsiteY2" fmla="*/ 0 h 8534400"/>
              <a:gd name="connsiteX3" fmla="*/ 6316955 w 8097830"/>
              <a:gd name="connsiteY3" fmla="*/ 0 h 8534400"/>
              <a:gd name="connsiteX4" fmla="*/ 5981700 w 8097830"/>
              <a:gd name="connsiteY4" fmla="*/ 1552039 h 8534400"/>
              <a:gd name="connsiteX5" fmla="*/ 8097830 w 8097830"/>
              <a:gd name="connsiteY5" fmla="*/ 1780875 h 8534400"/>
              <a:gd name="connsiteX6" fmla="*/ 8097830 w 8097830"/>
              <a:gd name="connsiteY6" fmla="*/ 6753525 h 8534400"/>
              <a:gd name="connsiteX7" fmla="*/ 6316955 w 8097830"/>
              <a:gd name="connsiteY7" fmla="*/ 8534400 h 8534400"/>
              <a:gd name="connsiteX8" fmla="*/ 1780875 w 8097830"/>
              <a:gd name="connsiteY8" fmla="*/ 8534400 h 8534400"/>
              <a:gd name="connsiteX9" fmla="*/ 0 w 8097830"/>
              <a:gd name="connsiteY9" fmla="*/ 6753525 h 8534400"/>
              <a:gd name="connsiteX10" fmla="*/ 0 w 8097830"/>
              <a:gd name="connsiteY10" fmla="*/ 1780875 h 8534400"/>
              <a:gd name="connsiteX0" fmla="*/ 18252 w 8116082"/>
              <a:gd name="connsiteY0" fmla="*/ 1780875 h 8534400"/>
              <a:gd name="connsiteX1" fmla="*/ 21427 w 8116082"/>
              <a:gd name="connsiteY1" fmla="*/ 1548864 h 8534400"/>
              <a:gd name="connsiteX2" fmla="*/ 297652 w 8116082"/>
              <a:gd name="connsiteY2" fmla="*/ 812264 h 8534400"/>
              <a:gd name="connsiteX3" fmla="*/ 1799127 w 8116082"/>
              <a:gd name="connsiteY3" fmla="*/ 0 h 8534400"/>
              <a:gd name="connsiteX4" fmla="*/ 6335207 w 8116082"/>
              <a:gd name="connsiteY4" fmla="*/ 0 h 8534400"/>
              <a:gd name="connsiteX5" fmla="*/ 5999952 w 8116082"/>
              <a:gd name="connsiteY5" fmla="*/ 1552039 h 8534400"/>
              <a:gd name="connsiteX6" fmla="*/ 8116082 w 8116082"/>
              <a:gd name="connsiteY6" fmla="*/ 1780875 h 8534400"/>
              <a:gd name="connsiteX7" fmla="*/ 8116082 w 8116082"/>
              <a:gd name="connsiteY7" fmla="*/ 6753525 h 8534400"/>
              <a:gd name="connsiteX8" fmla="*/ 6335207 w 8116082"/>
              <a:gd name="connsiteY8" fmla="*/ 8534400 h 8534400"/>
              <a:gd name="connsiteX9" fmla="*/ 1799127 w 8116082"/>
              <a:gd name="connsiteY9" fmla="*/ 8534400 h 8534400"/>
              <a:gd name="connsiteX10" fmla="*/ 18252 w 8116082"/>
              <a:gd name="connsiteY10" fmla="*/ 6753525 h 8534400"/>
              <a:gd name="connsiteX11" fmla="*/ 18252 w 8116082"/>
              <a:gd name="connsiteY11" fmla="*/ 1780875 h 8534400"/>
              <a:gd name="connsiteX0" fmla="*/ 14027 w 8111857"/>
              <a:gd name="connsiteY0" fmla="*/ 1780875 h 8534400"/>
              <a:gd name="connsiteX1" fmla="*/ 17202 w 8111857"/>
              <a:gd name="connsiteY1" fmla="*/ 1548864 h 8534400"/>
              <a:gd name="connsiteX2" fmla="*/ 293427 w 8111857"/>
              <a:gd name="connsiteY2" fmla="*/ 812264 h 8534400"/>
              <a:gd name="connsiteX3" fmla="*/ 1794902 w 8111857"/>
              <a:gd name="connsiteY3" fmla="*/ 0 h 8534400"/>
              <a:gd name="connsiteX4" fmla="*/ 6330982 w 8111857"/>
              <a:gd name="connsiteY4" fmla="*/ 0 h 8534400"/>
              <a:gd name="connsiteX5" fmla="*/ 5995727 w 8111857"/>
              <a:gd name="connsiteY5" fmla="*/ 1552039 h 8534400"/>
              <a:gd name="connsiteX6" fmla="*/ 8111857 w 8111857"/>
              <a:gd name="connsiteY6" fmla="*/ 1780875 h 8534400"/>
              <a:gd name="connsiteX7" fmla="*/ 8111857 w 8111857"/>
              <a:gd name="connsiteY7" fmla="*/ 6753525 h 8534400"/>
              <a:gd name="connsiteX8" fmla="*/ 6330982 w 8111857"/>
              <a:gd name="connsiteY8" fmla="*/ 8534400 h 8534400"/>
              <a:gd name="connsiteX9" fmla="*/ 1794902 w 8111857"/>
              <a:gd name="connsiteY9" fmla="*/ 8534400 h 8534400"/>
              <a:gd name="connsiteX10" fmla="*/ 14027 w 8111857"/>
              <a:gd name="connsiteY10" fmla="*/ 6753525 h 8534400"/>
              <a:gd name="connsiteX11" fmla="*/ 14027 w 8111857"/>
              <a:gd name="connsiteY11" fmla="*/ 1780875 h 8534400"/>
              <a:gd name="connsiteX0" fmla="*/ 14027 w 8111857"/>
              <a:gd name="connsiteY0" fmla="*/ 1795726 h 8549251"/>
              <a:gd name="connsiteX1" fmla="*/ 17202 w 8111857"/>
              <a:gd name="connsiteY1" fmla="*/ 1563715 h 8549251"/>
              <a:gd name="connsiteX2" fmla="*/ 293427 w 8111857"/>
              <a:gd name="connsiteY2" fmla="*/ 827115 h 8549251"/>
              <a:gd name="connsiteX3" fmla="*/ 6330982 w 8111857"/>
              <a:gd name="connsiteY3" fmla="*/ 14851 h 8549251"/>
              <a:gd name="connsiteX4" fmla="*/ 5995727 w 8111857"/>
              <a:gd name="connsiteY4" fmla="*/ 1566890 h 8549251"/>
              <a:gd name="connsiteX5" fmla="*/ 8111857 w 8111857"/>
              <a:gd name="connsiteY5" fmla="*/ 1795726 h 8549251"/>
              <a:gd name="connsiteX6" fmla="*/ 8111857 w 8111857"/>
              <a:gd name="connsiteY6" fmla="*/ 6768376 h 8549251"/>
              <a:gd name="connsiteX7" fmla="*/ 6330982 w 8111857"/>
              <a:gd name="connsiteY7" fmla="*/ 8549251 h 8549251"/>
              <a:gd name="connsiteX8" fmla="*/ 1794902 w 8111857"/>
              <a:gd name="connsiteY8" fmla="*/ 8549251 h 8549251"/>
              <a:gd name="connsiteX9" fmla="*/ 14027 w 8111857"/>
              <a:gd name="connsiteY9" fmla="*/ 6768376 h 8549251"/>
              <a:gd name="connsiteX10" fmla="*/ 14027 w 8111857"/>
              <a:gd name="connsiteY10" fmla="*/ 1795726 h 8549251"/>
              <a:gd name="connsiteX0" fmla="*/ 14027 w 8111857"/>
              <a:gd name="connsiteY0" fmla="*/ 1786760 h 8540285"/>
              <a:gd name="connsiteX1" fmla="*/ 17202 w 8111857"/>
              <a:gd name="connsiteY1" fmla="*/ 1554749 h 8540285"/>
              <a:gd name="connsiteX2" fmla="*/ 293427 w 8111857"/>
              <a:gd name="connsiteY2" fmla="*/ 818149 h 8540285"/>
              <a:gd name="connsiteX3" fmla="*/ 6330982 w 8111857"/>
              <a:gd name="connsiteY3" fmla="*/ 15029 h 8540285"/>
              <a:gd name="connsiteX4" fmla="*/ 5995727 w 8111857"/>
              <a:gd name="connsiteY4" fmla="*/ 1557924 h 8540285"/>
              <a:gd name="connsiteX5" fmla="*/ 8111857 w 8111857"/>
              <a:gd name="connsiteY5" fmla="*/ 1786760 h 8540285"/>
              <a:gd name="connsiteX6" fmla="*/ 8111857 w 8111857"/>
              <a:gd name="connsiteY6" fmla="*/ 6759410 h 8540285"/>
              <a:gd name="connsiteX7" fmla="*/ 6330982 w 8111857"/>
              <a:gd name="connsiteY7" fmla="*/ 8540285 h 8540285"/>
              <a:gd name="connsiteX8" fmla="*/ 1794902 w 8111857"/>
              <a:gd name="connsiteY8" fmla="*/ 8540285 h 8540285"/>
              <a:gd name="connsiteX9" fmla="*/ 14027 w 8111857"/>
              <a:gd name="connsiteY9" fmla="*/ 6759410 h 8540285"/>
              <a:gd name="connsiteX10" fmla="*/ 14027 w 8111857"/>
              <a:gd name="connsiteY10" fmla="*/ 1786760 h 8540285"/>
              <a:gd name="connsiteX0" fmla="*/ 14027 w 8111857"/>
              <a:gd name="connsiteY0" fmla="*/ 968611 h 7722136"/>
              <a:gd name="connsiteX1" fmla="*/ 17202 w 8111857"/>
              <a:gd name="connsiteY1" fmla="*/ 736600 h 7722136"/>
              <a:gd name="connsiteX2" fmla="*/ 293427 w 8111857"/>
              <a:gd name="connsiteY2" fmla="*/ 0 h 7722136"/>
              <a:gd name="connsiteX3" fmla="*/ 5995727 w 8111857"/>
              <a:gd name="connsiteY3" fmla="*/ 739775 h 7722136"/>
              <a:gd name="connsiteX4" fmla="*/ 8111857 w 8111857"/>
              <a:gd name="connsiteY4" fmla="*/ 968611 h 7722136"/>
              <a:gd name="connsiteX5" fmla="*/ 8111857 w 8111857"/>
              <a:gd name="connsiteY5" fmla="*/ 5941261 h 7722136"/>
              <a:gd name="connsiteX6" fmla="*/ 6330982 w 8111857"/>
              <a:gd name="connsiteY6" fmla="*/ 7722136 h 7722136"/>
              <a:gd name="connsiteX7" fmla="*/ 1794902 w 8111857"/>
              <a:gd name="connsiteY7" fmla="*/ 7722136 h 7722136"/>
              <a:gd name="connsiteX8" fmla="*/ 14027 w 8111857"/>
              <a:gd name="connsiteY8" fmla="*/ 5941261 h 7722136"/>
              <a:gd name="connsiteX9" fmla="*/ 14027 w 8111857"/>
              <a:gd name="connsiteY9" fmla="*/ 968611 h 7722136"/>
              <a:gd name="connsiteX0" fmla="*/ 7684 w 8105514"/>
              <a:gd name="connsiteY0" fmla="*/ 968611 h 7722136"/>
              <a:gd name="connsiteX1" fmla="*/ 20384 w 8105514"/>
              <a:gd name="connsiteY1" fmla="*/ 514350 h 7722136"/>
              <a:gd name="connsiteX2" fmla="*/ 287084 w 8105514"/>
              <a:gd name="connsiteY2" fmla="*/ 0 h 7722136"/>
              <a:gd name="connsiteX3" fmla="*/ 5989384 w 8105514"/>
              <a:gd name="connsiteY3" fmla="*/ 739775 h 7722136"/>
              <a:gd name="connsiteX4" fmla="*/ 8105514 w 8105514"/>
              <a:gd name="connsiteY4" fmla="*/ 968611 h 7722136"/>
              <a:gd name="connsiteX5" fmla="*/ 8105514 w 8105514"/>
              <a:gd name="connsiteY5" fmla="*/ 5941261 h 7722136"/>
              <a:gd name="connsiteX6" fmla="*/ 6324639 w 8105514"/>
              <a:gd name="connsiteY6" fmla="*/ 7722136 h 7722136"/>
              <a:gd name="connsiteX7" fmla="*/ 1788559 w 8105514"/>
              <a:gd name="connsiteY7" fmla="*/ 7722136 h 7722136"/>
              <a:gd name="connsiteX8" fmla="*/ 7684 w 8105514"/>
              <a:gd name="connsiteY8" fmla="*/ 5941261 h 7722136"/>
              <a:gd name="connsiteX9" fmla="*/ 7684 w 8105514"/>
              <a:gd name="connsiteY9" fmla="*/ 968611 h 7722136"/>
              <a:gd name="connsiteX0" fmla="*/ 7684 w 8105514"/>
              <a:gd name="connsiteY0" fmla="*/ 749536 h 7722136"/>
              <a:gd name="connsiteX1" fmla="*/ 20384 w 8105514"/>
              <a:gd name="connsiteY1" fmla="*/ 514350 h 7722136"/>
              <a:gd name="connsiteX2" fmla="*/ 287084 w 8105514"/>
              <a:gd name="connsiteY2" fmla="*/ 0 h 7722136"/>
              <a:gd name="connsiteX3" fmla="*/ 5989384 w 8105514"/>
              <a:gd name="connsiteY3" fmla="*/ 739775 h 7722136"/>
              <a:gd name="connsiteX4" fmla="*/ 8105514 w 8105514"/>
              <a:gd name="connsiteY4" fmla="*/ 968611 h 7722136"/>
              <a:gd name="connsiteX5" fmla="*/ 8105514 w 8105514"/>
              <a:gd name="connsiteY5" fmla="*/ 5941261 h 7722136"/>
              <a:gd name="connsiteX6" fmla="*/ 6324639 w 8105514"/>
              <a:gd name="connsiteY6" fmla="*/ 7722136 h 7722136"/>
              <a:gd name="connsiteX7" fmla="*/ 1788559 w 8105514"/>
              <a:gd name="connsiteY7" fmla="*/ 7722136 h 7722136"/>
              <a:gd name="connsiteX8" fmla="*/ 7684 w 8105514"/>
              <a:gd name="connsiteY8" fmla="*/ 5941261 h 7722136"/>
              <a:gd name="connsiteX9" fmla="*/ 7684 w 8105514"/>
              <a:gd name="connsiteY9" fmla="*/ 749536 h 7722136"/>
              <a:gd name="connsiteX0" fmla="*/ 236220 w 8334050"/>
              <a:gd name="connsiteY0" fmla="*/ 774564 h 7747164"/>
              <a:gd name="connsiteX1" fmla="*/ 515620 w 8334050"/>
              <a:gd name="connsiteY1" fmla="*/ 25028 h 7747164"/>
              <a:gd name="connsiteX2" fmla="*/ 6217920 w 8334050"/>
              <a:gd name="connsiteY2" fmla="*/ 764803 h 7747164"/>
              <a:gd name="connsiteX3" fmla="*/ 8334050 w 8334050"/>
              <a:gd name="connsiteY3" fmla="*/ 993639 h 7747164"/>
              <a:gd name="connsiteX4" fmla="*/ 8334050 w 8334050"/>
              <a:gd name="connsiteY4" fmla="*/ 5966289 h 7747164"/>
              <a:gd name="connsiteX5" fmla="*/ 6553175 w 8334050"/>
              <a:gd name="connsiteY5" fmla="*/ 7747164 h 7747164"/>
              <a:gd name="connsiteX6" fmla="*/ 2017095 w 8334050"/>
              <a:gd name="connsiteY6" fmla="*/ 7747164 h 7747164"/>
              <a:gd name="connsiteX7" fmla="*/ 236220 w 8334050"/>
              <a:gd name="connsiteY7" fmla="*/ 5966289 h 7747164"/>
              <a:gd name="connsiteX8" fmla="*/ 236220 w 8334050"/>
              <a:gd name="connsiteY8" fmla="*/ 774564 h 7747164"/>
              <a:gd name="connsiteX0" fmla="*/ 0 w 8097830"/>
              <a:gd name="connsiteY0" fmla="*/ 396179 h 7368779"/>
              <a:gd name="connsiteX1" fmla="*/ 5981700 w 8097830"/>
              <a:gd name="connsiteY1" fmla="*/ 386418 h 7368779"/>
              <a:gd name="connsiteX2" fmla="*/ 8097830 w 8097830"/>
              <a:gd name="connsiteY2" fmla="*/ 615254 h 7368779"/>
              <a:gd name="connsiteX3" fmla="*/ 8097830 w 8097830"/>
              <a:gd name="connsiteY3" fmla="*/ 5587904 h 7368779"/>
              <a:gd name="connsiteX4" fmla="*/ 6316955 w 8097830"/>
              <a:gd name="connsiteY4" fmla="*/ 7368779 h 7368779"/>
              <a:gd name="connsiteX5" fmla="*/ 1780875 w 8097830"/>
              <a:gd name="connsiteY5" fmla="*/ 7368779 h 7368779"/>
              <a:gd name="connsiteX6" fmla="*/ 0 w 8097830"/>
              <a:gd name="connsiteY6" fmla="*/ 5587904 h 7368779"/>
              <a:gd name="connsiteX7" fmla="*/ 0 w 8097830"/>
              <a:gd name="connsiteY7" fmla="*/ 396179 h 7368779"/>
              <a:gd name="connsiteX0" fmla="*/ 0 w 8097830"/>
              <a:gd name="connsiteY0" fmla="*/ 397045 h 7366470"/>
              <a:gd name="connsiteX1" fmla="*/ 5981700 w 8097830"/>
              <a:gd name="connsiteY1" fmla="*/ 384109 h 7366470"/>
              <a:gd name="connsiteX2" fmla="*/ 8097830 w 8097830"/>
              <a:gd name="connsiteY2" fmla="*/ 612945 h 7366470"/>
              <a:gd name="connsiteX3" fmla="*/ 8097830 w 8097830"/>
              <a:gd name="connsiteY3" fmla="*/ 5585595 h 7366470"/>
              <a:gd name="connsiteX4" fmla="*/ 6316955 w 8097830"/>
              <a:gd name="connsiteY4" fmla="*/ 7366470 h 7366470"/>
              <a:gd name="connsiteX5" fmla="*/ 1780875 w 8097830"/>
              <a:gd name="connsiteY5" fmla="*/ 7366470 h 7366470"/>
              <a:gd name="connsiteX6" fmla="*/ 0 w 8097830"/>
              <a:gd name="connsiteY6" fmla="*/ 5585595 h 7366470"/>
              <a:gd name="connsiteX7" fmla="*/ 0 w 8097830"/>
              <a:gd name="connsiteY7" fmla="*/ 397045 h 7366470"/>
              <a:gd name="connsiteX0" fmla="*/ 0 w 8097830"/>
              <a:gd name="connsiteY0" fmla="*/ 191935 h 7161360"/>
              <a:gd name="connsiteX1" fmla="*/ 5981700 w 8097830"/>
              <a:gd name="connsiteY1" fmla="*/ 178999 h 7161360"/>
              <a:gd name="connsiteX2" fmla="*/ 8097830 w 8097830"/>
              <a:gd name="connsiteY2" fmla="*/ 407835 h 7161360"/>
              <a:gd name="connsiteX3" fmla="*/ 8097830 w 8097830"/>
              <a:gd name="connsiteY3" fmla="*/ 5380485 h 7161360"/>
              <a:gd name="connsiteX4" fmla="*/ 6316955 w 8097830"/>
              <a:gd name="connsiteY4" fmla="*/ 7161360 h 7161360"/>
              <a:gd name="connsiteX5" fmla="*/ 1780875 w 8097830"/>
              <a:gd name="connsiteY5" fmla="*/ 7161360 h 7161360"/>
              <a:gd name="connsiteX6" fmla="*/ 0 w 8097830"/>
              <a:gd name="connsiteY6" fmla="*/ 5380485 h 7161360"/>
              <a:gd name="connsiteX7" fmla="*/ 0 w 8097830"/>
              <a:gd name="connsiteY7" fmla="*/ 191935 h 7161360"/>
              <a:gd name="connsiteX0" fmla="*/ 6350 w 8097830"/>
              <a:gd name="connsiteY0" fmla="*/ 182410 h 7161360"/>
              <a:gd name="connsiteX1" fmla="*/ 5981700 w 8097830"/>
              <a:gd name="connsiteY1" fmla="*/ 178999 h 7161360"/>
              <a:gd name="connsiteX2" fmla="*/ 8097830 w 8097830"/>
              <a:gd name="connsiteY2" fmla="*/ 407835 h 7161360"/>
              <a:gd name="connsiteX3" fmla="*/ 8097830 w 8097830"/>
              <a:gd name="connsiteY3" fmla="*/ 5380485 h 7161360"/>
              <a:gd name="connsiteX4" fmla="*/ 6316955 w 8097830"/>
              <a:gd name="connsiteY4" fmla="*/ 7161360 h 7161360"/>
              <a:gd name="connsiteX5" fmla="*/ 1780875 w 8097830"/>
              <a:gd name="connsiteY5" fmla="*/ 7161360 h 7161360"/>
              <a:gd name="connsiteX6" fmla="*/ 0 w 8097830"/>
              <a:gd name="connsiteY6" fmla="*/ 5380485 h 7161360"/>
              <a:gd name="connsiteX7" fmla="*/ 6350 w 8097830"/>
              <a:gd name="connsiteY7" fmla="*/ 182410 h 7161360"/>
              <a:gd name="connsiteX0" fmla="*/ 611 w 8098441"/>
              <a:gd name="connsiteY0" fmla="*/ 176060 h 7161360"/>
              <a:gd name="connsiteX1" fmla="*/ 5982311 w 8098441"/>
              <a:gd name="connsiteY1" fmla="*/ 178999 h 7161360"/>
              <a:gd name="connsiteX2" fmla="*/ 8098441 w 8098441"/>
              <a:gd name="connsiteY2" fmla="*/ 407835 h 7161360"/>
              <a:gd name="connsiteX3" fmla="*/ 8098441 w 8098441"/>
              <a:gd name="connsiteY3" fmla="*/ 5380485 h 7161360"/>
              <a:gd name="connsiteX4" fmla="*/ 6317566 w 8098441"/>
              <a:gd name="connsiteY4" fmla="*/ 7161360 h 7161360"/>
              <a:gd name="connsiteX5" fmla="*/ 1781486 w 8098441"/>
              <a:gd name="connsiteY5" fmla="*/ 7161360 h 7161360"/>
              <a:gd name="connsiteX6" fmla="*/ 611 w 8098441"/>
              <a:gd name="connsiteY6" fmla="*/ 5380485 h 7161360"/>
              <a:gd name="connsiteX7" fmla="*/ 611 w 8098441"/>
              <a:gd name="connsiteY7" fmla="*/ 176060 h 7161360"/>
              <a:gd name="connsiteX0" fmla="*/ 611 w 8098441"/>
              <a:gd name="connsiteY0" fmla="*/ 176060 h 7161360"/>
              <a:gd name="connsiteX1" fmla="*/ 5982311 w 8098441"/>
              <a:gd name="connsiteY1" fmla="*/ 178999 h 7161360"/>
              <a:gd name="connsiteX2" fmla="*/ 8098441 w 8098441"/>
              <a:gd name="connsiteY2" fmla="*/ 407835 h 7161360"/>
              <a:gd name="connsiteX3" fmla="*/ 8098441 w 8098441"/>
              <a:gd name="connsiteY3" fmla="*/ 5380485 h 7161360"/>
              <a:gd name="connsiteX4" fmla="*/ 5981016 w 8098441"/>
              <a:gd name="connsiteY4" fmla="*/ 7047060 h 7161360"/>
              <a:gd name="connsiteX5" fmla="*/ 1781486 w 8098441"/>
              <a:gd name="connsiteY5" fmla="*/ 7161360 h 7161360"/>
              <a:gd name="connsiteX6" fmla="*/ 611 w 8098441"/>
              <a:gd name="connsiteY6" fmla="*/ 5380485 h 7161360"/>
              <a:gd name="connsiteX7" fmla="*/ 611 w 8098441"/>
              <a:gd name="connsiteY7" fmla="*/ 176060 h 7161360"/>
              <a:gd name="connsiteX0" fmla="*/ 611 w 8098441"/>
              <a:gd name="connsiteY0" fmla="*/ 176060 h 7047060"/>
              <a:gd name="connsiteX1" fmla="*/ 5982311 w 8098441"/>
              <a:gd name="connsiteY1" fmla="*/ 178999 h 7047060"/>
              <a:gd name="connsiteX2" fmla="*/ 8098441 w 8098441"/>
              <a:gd name="connsiteY2" fmla="*/ 407835 h 7047060"/>
              <a:gd name="connsiteX3" fmla="*/ 8098441 w 8098441"/>
              <a:gd name="connsiteY3" fmla="*/ 5380485 h 7047060"/>
              <a:gd name="connsiteX4" fmla="*/ 5981016 w 8098441"/>
              <a:gd name="connsiteY4" fmla="*/ 7047060 h 7047060"/>
              <a:gd name="connsiteX5" fmla="*/ 1133786 w 8098441"/>
              <a:gd name="connsiteY5" fmla="*/ 7015310 h 7047060"/>
              <a:gd name="connsiteX6" fmla="*/ 611 w 8098441"/>
              <a:gd name="connsiteY6" fmla="*/ 5380485 h 7047060"/>
              <a:gd name="connsiteX7" fmla="*/ 611 w 8098441"/>
              <a:gd name="connsiteY7" fmla="*/ 176060 h 7047060"/>
              <a:gd name="connsiteX0" fmla="*/ 611 w 8098441"/>
              <a:gd name="connsiteY0" fmla="*/ 176060 h 7047060"/>
              <a:gd name="connsiteX1" fmla="*/ 5982311 w 8098441"/>
              <a:gd name="connsiteY1" fmla="*/ 178999 h 7047060"/>
              <a:gd name="connsiteX2" fmla="*/ 8098441 w 8098441"/>
              <a:gd name="connsiteY2" fmla="*/ 407835 h 7047060"/>
              <a:gd name="connsiteX3" fmla="*/ 8098441 w 8098441"/>
              <a:gd name="connsiteY3" fmla="*/ 5380485 h 7047060"/>
              <a:gd name="connsiteX4" fmla="*/ 5981016 w 8098441"/>
              <a:gd name="connsiteY4" fmla="*/ 7047060 h 7047060"/>
              <a:gd name="connsiteX5" fmla="*/ 1133786 w 8098441"/>
              <a:gd name="connsiteY5" fmla="*/ 7015310 h 7047060"/>
              <a:gd name="connsiteX6" fmla="*/ 611 w 8098441"/>
              <a:gd name="connsiteY6" fmla="*/ 5380485 h 7047060"/>
              <a:gd name="connsiteX7" fmla="*/ 611 w 8098441"/>
              <a:gd name="connsiteY7" fmla="*/ 176060 h 7047060"/>
              <a:gd name="connsiteX0" fmla="*/ 593 w 8098423"/>
              <a:gd name="connsiteY0" fmla="*/ 176060 h 7047060"/>
              <a:gd name="connsiteX1" fmla="*/ 5982293 w 8098423"/>
              <a:gd name="connsiteY1" fmla="*/ 178999 h 7047060"/>
              <a:gd name="connsiteX2" fmla="*/ 8098423 w 8098423"/>
              <a:gd name="connsiteY2" fmla="*/ 407835 h 7047060"/>
              <a:gd name="connsiteX3" fmla="*/ 8098423 w 8098423"/>
              <a:gd name="connsiteY3" fmla="*/ 5380485 h 7047060"/>
              <a:gd name="connsiteX4" fmla="*/ 5980998 w 8098423"/>
              <a:gd name="connsiteY4" fmla="*/ 7047060 h 7047060"/>
              <a:gd name="connsiteX5" fmla="*/ 1133768 w 8098423"/>
              <a:gd name="connsiteY5" fmla="*/ 7015310 h 7047060"/>
              <a:gd name="connsiteX6" fmla="*/ 593 w 8098423"/>
              <a:gd name="connsiteY6" fmla="*/ 5380485 h 7047060"/>
              <a:gd name="connsiteX7" fmla="*/ 593 w 8098423"/>
              <a:gd name="connsiteY7" fmla="*/ 176060 h 7047060"/>
              <a:gd name="connsiteX0" fmla="*/ 989 w 8098819"/>
              <a:gd name="connsiteY0" fmla="*/ 176060 h 7047060"/>
              <a:gd name="connsiteX1" fmla="*/ 5982689 w 8098819"/>
              <a:gd name="connsiteY1" fmla="*/ 178999 h 7047060"/>
              <a:gd name="connsiteX2" fmla="*/ 8098819 w 8098819"/>
              <a:gd name="connsiteY2" fmla="*/ 407835 h 7047060"/>
              <a:gd name="connsiteX3" fmla="*/ 8098819 w 8098819"/>
              <a:gd name="connsiteY3" fmla="*/ 5380485 h 7047060"/>
              <a:gd name="connsiteX4" fmla="*/ 5981394 w 8098819"/>
              <a:gd name="connsiteY4" fmla="*/ 7047060 h 7047060"/>
              <a:gd name="connsiteX5" fmla="*/ 1134164 w 8098819"/>
              <a:gd name="connsiteY5" fmla="*/ 7015310 h 7047060"/>
              <a:gd name="connsiteX6" fmla="*/ 989 w 8098819"/>
              <a:gd name="connsiteY6" fmla="*/ 5380485 h 7047060"/>
              <a:gd name="connsiteX7" fmla="*/ 989 w 8098819"/>
              <a:gd name="connsiteY7" fmla="*/ 176060 h 7047060"/>
              <a:gd name="connsiteX0" fmla="*/ 980 w 8098810"/>
              <a:gd name="connsiteY0" fmla="*/ 176060 h 7047060"/>
              <a:gd name="connsiteX1" fmla="*/ 5982680 w 8098810"/>
              <a:gd name="connsiteY1" fmla="*/ 178999 h 7047060"/>
              <a:gd name="connsiteX2" fmla="*/ 8098810 w 8098810"/>
              <a:gd name="connsiteY2" fmla="*/ 407835 h 7047060"/>
              <a:gd name="connsiteX3" fmla="*/ 8098810 w 8098810"/>
              <a:gd name="connsiteY3" fmla="*/ 5380485 h 7047060"/>
              <a:gd name="connsiteX4" fmla="*/ 5981385 w 8098810"/>
              <a:gd name="connsiteY4" fmla="*/ 7047060 h 7047060"/>
              <a:gd name="connsiteX5" fmla="*/ 1134155 w 8098810"/>
              <a:gd name="connsiteY5" fmla="*/ 7015310 h 7047060"/>
              <a:gd name="connsiteX6" fmla="*/ 980 w 8098810"/>
              <a:gd name="connsiteY6" fmla="*/ 5380485 h 7047060"/>
              <a:gd name="connsiteX7" fmla="*/ 980 w 8098810"/>
              <a:gd name="connsiteY7" fmla="*/ 176060 h 7047060"/>
              <a:gd name="connsiteX0" fmla="*/ 1113 w 8098943"/>
              <a:gd name="connsiteY0" fmla="*/ 176060 h 7047060"/>
              <a:gd name="connsiteX1" fmla="*/ 5982813 w 8098943"/>
              <a:gd name="connsiteY1" fmla="*/ 178999 h 7047060"/>
              <a:gd name="connsiteX2" fmla="*/ 8098943 w 8098943"/>
              <a:gd name="connsiteY2" fmla="*/ 407835 h 7047060"/>
              <a:gd name="connsiteX3" fmla="*/ 8098943 w 8098943"/>
              <a:gd name="connsiteY3" fmla="*/ 5380485 h 7047060"/>
              <a:gd name="connsiteX4" fmla="*/ 5981518 w 8098943"/>
              <a:gd name="connsiteY4" fmla="*/ 7047060 h 7047060"/>
              <a:gd name="connsiteX5" fmla="*/ 1134288 w 8098943"/>
              <a:gd name="connsiteY5" fmla="*/ 7015310 h 7047060"/>
              <a:gd name="connsiteX6" fmla="*/ 1113 w 8098943"/>
              <a:gd name="connsiteY6" fmla="*/ 5380485 h 7047060"/>
              <a:gd name="connsiteX7" fmla="*/ 1113 w 8098943"/>
              <a:gd name="connsiteY7" fmla="*/ 176060 h 7047060"/>
              <a:gd name="connsiteX0" fmla="*/ 6145 w 8103975"/>
              <a:gd name="connsiteY0" fmla="*/ 176060 h 7047060"/>
              <a:gd name="connsiteX1" fmla="*/ 5987845 w 8103975"/>
              <a:gd name="connsiteY1" fmla="*/ 178999 h 7047060"/>
              <a:gd name="connsiteX2" fmla="*/ 8103975 w 8103975"/>
              <a:gd name="connsiteY2" fmla="*/ 407835 h 7047060"/>
              <a:gd name="connsiteX3" fmla="*/ 8103975 w 8103975"/>
              <a:gd name="connsiteY3" fmla="*/ 5380485 h 7047060"/>
              <a:gd name="connsiteX4" fmla="*/ 5986550 w 8103975"/>
              <a:gd name="connsiteY4" fmla="*/ 7047060 h 7047060"/>
              <a:gd name="connsiteX5" fmla="*/ 1139320 w 8103975"/>
              <a:gd name="connsiteY5" fmla="*/ 7015310 h 7047060"/>
              <a:gd name="connsiteX6" fmla="*/ 6145 w 8103975"/>
              <a:gd name="connsiteY6" fmla="*/ 5380485 h 7047060"/>
              <a:gd name="connsiteX7" fmla="*/ 6145 w 8103975"/>
              <a:gd name="connsiteY7" fmla="*/ 176060 h 7047060"/>
              <a:gd name="connsiteX0" fmla="*/ 6145 w 8103975"/>
              <a:gd name="connsiteY0" fmla="*/ 176060 h 7047060"/>
              <a:gd name="connsiteX1" fmla="*/ 5987845 w 8103975"/>
              <a:gd name="connsiteY1" fmla="*/ 178999 h 7047060"/>
              <a:gd name="connsiteX2" fmla="*/ 8103975 w 8103975"/>
              <a:gd name="connsiteY2" fmla="*/ 407835 h 7047060"/>
              <a:gd name="connsiteX3" fmla="*/ 8103975 w 8103975"/>
              <a:gd name="connsiteY3" fmla="*/ 5380485 h 7047060"/>
              <a:gd name="connsiteX4" fmla="*/ 5986550 w 8103975"/>
              <a:gd name="connsiteY4" fmla="*/ 7047060 h 7047060"/>
              <a:gd name="connsiteX5" fmla="*/ 1139320 w 8103975"/>
              <a:gd name="connsiteY5" fmla="*/ 7015310 h 7047060"/>
              <a:gd name="connsiteX6" fmla="*/ 6145 w 8103975"/>
              <a:gd name="connsiteY6" fmla="*/ 5380485 h 7047060"/>
              <a:gd name="connsiteX7" fmla="*/ 6145 w 8103975"/>
              <a:gd name="connsiteY7" fmla="*/ 176060 h 704706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86280 h 7025530"/>
              <a:gd name="connsiteX1" fmla="*/ 5984670 w 8103975"/>
              <a:gd name="connsiteY1" fmla="*/ 151119 h 7025530"/>
              <a:gd name="connsiteX2" fmla="*/ 8103975 w 8103975"/>
              <a:gd name="connsiteY2" fmla="*/ 418055 h 7025530"/>
              <a:gd name="connsiteX3" fmla="*/ 8103975 w 8103975"/>
              <a:gd name="connsiteY3" fmla="*/ 5390705 h 7025530"/>
              <a:gd name="connsiteX4" fmla="*/ 5983375 w 8103975"/>
              <a:gd name="connsiteY4" fmla="*/ 7025530 h 7025530"/>
              <a:gd name="connsiteX5" fmla="*/ 1139320 w 8103975"/>
              <a:gd name="connsiteY5" fmla="*/ 7025530 h 7025530"/>
              <a:gd name="connsiteX6" fmla="*/ 6145 w 8103975"/>
              <a:gd name="connsiteY6" fmla="*/ 5390705 h 7025530"/>
              <a:gd name="connsiteX7" fmla="*/ 6145 w 8103975"/>
              <a:gd name="connsiteY7" fmla="*/ 186280 h 7025530"/>
              <a:gd name="connsiteX0" fmla="*/ 6145 w 8103975"/>
              <a:gd name="connsiteY0" fmla="*/ 134828 h 6974078"/>
              <a:gd name="connsiteX1" fmla="*/ 5984670 w 8103975"/>
              <a:gd name="connsiteY1" fmla="*/ 99667 h 6974078"/>
              <a:gd name="connsiteX2" fmla="*/ 8103975 w 8103975"/>
              <a:gd name="connsiteY2" fmla="*/ 366603 h 6974078"/>
              <a:gd name="connsiteX3" fmla="*/ 8103975 w 8103975"/>
              <a:gd name="connsiteY3" fmla="*/ 5339253 h 6974078"/>
              <a:gd name="connsiteX4" fmla="*/ 5983375 w 8103975"/>
              <a:gd name="connsiteY4" fmla="*/ 6974078 h 6974078"/>
              <a:gd name="connsiteX5" fmla="*/ 1139320 w 8103975"/>
              <a:gd name="connsiteY5" fmla="*/ 6974078 h 6974078"/>
              <a:gd name="connsiteX6" fmla="*/ 6145 w 8103975"/>
              <a:gd name="connsiteY6" fmla="*/ 5339253 h 6974078"/>
              <a:gd name="connsiteX7" fmla="*/ 6145 w 8103975"/>
              <a:gd name="connsiteY7" fmla="*/ 134828 h 6974078"/>
              <a:gd name="connsiteX0" fmla="*/ 6145 w 8103975"/>
              <a:gd name="connsiteY0" fmla="*/ 35161 h 6874411"/>
              <a:gd name="connsiteX1" fmla="*/ 5984670 w 8103975"/>
              <a:gd name="connsiteY1" fmla="*/ 0 h 6874411"/>
              <a:gd name="connsiteX2" fmla="*/ 8103975 w 8103975"/>
              <a:gd name="connsiteY2" fmla="*/ 5239586 h 6874411"/>
              <a:gd name="connsiteX3" fmla="*/ 5983375 w 8103975"/>
              <a:gd name="connsiteY3" fmla="*/ 6874411 h 6874411"/>
              <a:gd name="connsiteX4" fmla="*/ 1139320 w 8103975"/>
              <a:gd name="connsiteY4" fmla="*/ 6874411 h 6874411"/>
              <a:gd name="connsiteX5" fmla="*/ 6145 w 8103975"/>
              <a:gd name="connsiteY5" fmla="*/ 5239586 h 6874411"/>
              <a:gd name="connsiteX6" fmla="*/ 6145 w 8103975"/>
              <a:gd name="connsiteY6" fmla="*/ 35161 h 6874411"/>
              <a:gd name="connsiteX0" fmla="*/ 6145 w 6662323"/>
              <a:gd name="connsiteY0" fmla="*/ 35161 h 6874411"/>
              <a:gd name="connsiteX1" fmla="*/ 5984670 w 6662323"/>
              <a:gd name="connsiteY1" fmla="*/ 0 h 6874411"/>
              <a:gd name="connsiteX2" fmla="*/ 5983375 w 6662323"/>
              <a:gd name="connsiteY2" fmla="*/ 6874411 h 6874411"/>
              <a:gd name="connsiteX3" fmla="*/ 1139320 w 6662323"/>
              <a:gd name="connsiteY3" fmla="*/ 6874411 h 6874411"/>
              <a:gd name="connsiteX4" fmla="*/ 6145 w 6662323"/>
              <a:gd name="connsiteY4" fmla="*/ 5239586 h 6874411"/>
              <a:gd name="connsiteX5" fmla="*/ 6145 w 6662323"/>
              <a:gd name="connsiteY5" fmla="*/ 35161 h 6874411"/>
              <a:gd name="connsiteX0" fmla="*/ 6145 w 6429576"/>
              <a:gd name="connsiteY0" fmla="*/ 35161 h 6874411"/>
              <a:gd name="connsiteX1" fmla="*/ 5984670 w 6429576"/>
              <a:gd name="connsiteY1" fmla="*/ 0 h 6874411"/>
              <a:gd name="connsiteX2" fmla="*/ 5983375 w 6429576"/>
              <a:gd name="connsiteY2" fmla="*/ 6874411 h 6874411"/>
              <a:gd name="connsiteX3" fmla="*/ 1139320 w 6429576"/>
              <a:gd name="connsiteY3" fmla="*/ 6874411 h 6874411"/>
              <a:gd name="connsiteX4" fmla="*/ 6145 w 6429576"/>
              <a:gd name="connsiteY4" fmla="*/ 5239586 h 6874411"/>
              <a:gd name="connsiteX5" fmla="*/ 6145 w 6429576"/>
              <a:gd name="connsiteY5" fmla="*/ 35161 h 6874411"/>
              <a:gd name="connsiteX0" fmla="*/ 6145 w 5991227"/>
              <a:gd name="connsiteY0" fmla="*/ 35161 h 6874411"/>
              <a:gd name="connsiteX1" fmla="*/ 5984670 w 5991227"/>
              <a:gd name="connsiteY1" fmla="*/ 0 h 6874411"/>
              <a:gd name="connsiteX2" fmla="*/ 5983375 w 5991227"/>
              <a:gd name="connsiteY2" fmla="*/ 6874411 h 6874411"/>
              <a:gd name="connsiteX3" fmla="*/ 1139320 w 5991227"/>
              <a:gd name="connsiteY3" fmla="*/ 6874411 h 6874411"/>
              <a:gd name="connsiteX4" fmla="*/ 6145 w 5991227"/>
              <a:gd name="connsiteY4" fmla="*/ 5239586 h 6874411"/>
              <a:gd name="connsiteX5" fmla="*/ 6145 w 5991227"/>
              <a:gd name="connsiteY5" fmla="*/ 35161 h 6874411"/>
              <a:gd name="connsiteX0" fmla="*/ 82310 w 6070567"/>
              <a:gd name="connsiteY0" fmla="*/ 6586 h 6874411"/>
              <a:gd name="connsiteX1" fmla="*/ 6064010 w 6070567"/>
              <a:gd name="connsiteY1" fmla="*/ 0 h 6874411"/>
              <a:gd name="connsiteX2" fmla="*/ 6062715 w 6070567"/>
              <a:gd name="connsiteY2" fmla="*/ 6874411 h 6874411"/>
              <a:gd name="connsiteX3" fmla="*/ 1218660 w 6070567"/>
              <a:gd name="connsiteY3" fmla="*/ 6874411 h 6874411"/>
              <a:gd name="connsiteX4" fmla="*/ 85485 w 6070567"/>
              <a:gd name="connsiteY4" fmla="*/ 5239586 h 6874411"/>
              <a:gd name="connsiteX5" fmla="*/ 82310 w 6070567"/>
              <a:gd name="connsiteY5" fmla="*/ 6586 h 6874411"/>
              <a:gd name="connsiteX0" fmla="*/ 39225 w 6100507"/>
              <a:gd name="connsiteY0" fmla="*/ 181211 h 6874411"/>
              <a:gd name="connsiteX1" fmla="*/ 6093950 w 6100507"/>
              <a:gd name="connsiteY1" fmla="*/ 0 h 6874411"/>
              <a:gd name="connsiteX2" fmla="*/ 6092655 w 6100507"/>
              <a:gd name="connsiteY2" fmla="*/ 6874411 h 6874411"/>
              <a:gd name="connsiteX3" fmla="*/ 1248600 w 6100507"/>
              <a:gd name="connsiteY3" fmla="*/ 6874411 h 6874411"/>
              <a:gd name="connsiteX4" fmla="*/ 115425 w 6100507"/>
              <a:gd name="connsiteY4" fmla="*/ 5239586 h 6874411"/>
              <a:gd name="connsiteX5" fmla="*/ 39225 w 6100507"/>
              <a:gd name="connsiteY5" fmla="*/ 181211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5628 w 5993885"/>
              <a:gd name="connsiteY0" fmla="*/ 6586 h 6874411"/>
              <a:gd name="connsiteX1" fmla="*/ 5987328 w 5993885"/>
              <a:gd name="connsiteY1" fmla="*/ 0 h 6874411"/>
              <a:gd name="connsiteX2" fmla="*/ 5986033 w 5993885"/>
              <a:gd name="connsiteY2" fmla="*/ 6874411 h 6874411"/>
              <a:gd name="connsiteX3" fmla="*/ 1141978 w 5993885"/>
              <a:gd name="connsiteY3" fmla="*/ 6874411 h 6874411"/>
              <a:gd name="connsiteX4" fmla="*/ 8803 w 5993885"/>
              <a:gd name="connsiteY4" fmla="*/ 5239586 h 6874411"/>
              <a:gd name="connsiteX5" fmla="*/ 5628 w 5993885"/>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137659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137659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369434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369434 w 5989566"/>
              <a:gd name="connsiteY3" fmla="*/ 6874411 h 6874411"/>
              <a:gd name="connsiteX4" fmla="*/ 4484 w 5989566"/>
              <a:gd name="connsiteY4" fmla="*/ 5239586 h 6874411"/>
              <a:gd name="connsiteX5" fmla="*/ 1309 w 5989566"/>
              <a:gd name="connsiteY5" fmla="*/ 6586 h 6874411"/>
              <a:gd name="connsiteX0" fmla="*/ 19849 w 6008106"/>
              <a:gd name="connsiteY0" fmla="*/ 6586 h 6995509"/>
              <a:gd name="connsiteX1" fmla="*/ 6001549 w 6008106"/>
              <a:gd name="connsiteY1" fmla="*/ 0 h 6995509"/>
              <a:gd name="connsiteX2" fmla="*/ 6000254 w 6008106"/>
              <a:gd name="connsiteY2" fmla="*/ 6874411 h 6995509"/>
              <a:gd name="connsiteX3" fmla="*/ 1387974 w 6008106"/>
              <a:gd name="connsiteY3" fmla="*/ 6874411 h 6995509"/>
              <a:gd name="connsiteX4" fmla="*/ 799 w 6008106"/>
              <a:gd name="connsiteY4" fmla="*/ 5239586 h 6995509"/>
              <a:gd name="connsiteX5" fmla="*/ 19849 w 6008106"/>
              <a:gd name="connsiteY5" fmla="*/ 6586 h 6995509"/>
              <a:gd name="connsiteX0" fmla="*/ 19849 w 6008106"/>
              <a:gd name="connsiteY0" fmla="*/ 6586 h 6874411"/>
              <a:gd name="connsiteX1" fmla="*/ 6001549 w 6008106"/>
              <a:gd name="connsiteY1" fmla="*/ 0 h 6874411"/>
              <a:gd name="connsiteX2" fmla="*/ 6000254 w 6008106"/>
              <a:gd name="connsiteY2" fmla="*/ 6874411 h 6874411"/>
              <a:gd name="connsiteX3" fmla="*/ 1387974 w 6008106"/>
              <a:gd name="connsiteY3" fmla="*/ 6874411 h 6874411"/>
              <a:gd name="connsiteX4" fmla="*/ 799 w 6008106"/>
              <a:gd name="connsiteY4" fmla="*/ 5239586 h 6874411"/>
              <a:gd name="connsiteX5" fmla="*/ 19849 w 6008106"/>
              <a:gd name="connsiteY5" fmla="*/ 6586 h 6874411"/>
              <a:gd name="connsiteX0" fmla="*/ 19849 w 6008106"/>
              <a:gd name="connsiteY0" fmla="*/ 6586 h 6874411"/>
              <a:gd name="connsiteX1" fmla="*/ 6001549 w 6008106"/>
              <a:gd name="connsiteY1" fmla="*/ 0 h 6874411"/>
              <a:gd name="connsiteX2" fmla="*/ 6000254 w 6008106"/>
              <a:gd name="connsiteY2" fmla="*/ 6874411 h 6874411"/>
              <a:gd name="connsiteX3" fmla="*/ 1387974 w 6008106"/>
              <a:gd name="connsiteY3" fmla="*/ 6874411 h 6874411"/>
              <a:gd name="connsiteX4" fmla="*/ 799 w 6008106"/>
              <a:gd name="connsiteY4" fmla="*/ 5239586 h 6874411"/>
              <a:gd name="connsiteX5" fmla="*/ 19849 w 6008106"/>
              <a:gd name="connsiteY5" fmla="*/ 6586 h 6874411"/>
              <a:gd name="connsiteX0" fmla="*/ 19849 w 6008106"/>
              <a:gd name="connsiteY0" fmla="*/ 6586 h 6874447"/>
              <a:gd name="connsiteX1" fmla="*/ 6001549 w 6008106"/>
              <a:gd name="connsiteY1" fmla="*/ 0 h 6874447"/>
              <a:gd name="connsiteX2" fmla="*/ 6000254 w 6008106"/>
              <a:gd name="connsiteY2" fmla="*/ 6874411 h 6874447"/>
              <a:gd name="connsiteX3" fmla="*/ 1387974 w 6008106"/>
              <a:gd name="connsiteY3" fmla="*/ 6874411 h 6874447"/>
              <a:gd name="connsiteX4" fmla="*/ 799 w 6008106"/>
              <a:gd name="connsiteY4" fmla="*/ 5239586 h 6874447"/>
              <a:gd name="connsiteX5" fmla="*/ 19849 w 6008106"/>
              <a:gd name="connsiteY5" fmla="*/ 6586 h 6874447"/>
              <a:gd name="connsiteX0" fmla="*/ 21445 w 6009702"/>
              <a:gd name="connsiteY0" fmla="*/ 6586 h 6874477"/>
              <a:gd name="connsiteX1" fmla="*/ 6003145 w 6009702"/>
              <a:gd name="connsiteY1" fmla="*/ 0 h 6874477"/>
              <a:gd name="connsiteX2" fmla="*/ 6001850 w 6009702"/>
              <a:gd name="connsiteY2" fmla="*/ 6874411 h 6874477"/>
              <a:gd name="connsiteX3" fmla="*/ 1389570 w 6009702"/>
              <a:gd name="connsiteY3" fmla="*/ 6874411 h 6874477"/>
              <a:gd name="connsiteX4" fmla="*/ 2395 w 6009702"/>
              <a:gd name="connsiteY4" fmla="*/ 5239586 h 6874477"/>
              <a:gd name="connsiteX5" fmla="*/ 21445 w 6009702"/>
              <a:gd name="connsiteY5" fmla="*/ 6586 h 6874477"/>
              <a:gd name="connsiteX0" fmla="*/ 21685 w 6009942"/>
              <a:gd name="connsiteY0" fmla="*/ 6586 h 6874411"/>
              <a:gd name="connsiteX1" fmla="*/ 6003385 w 6009942"/>
              <a:gd name="connsiteY1" fmla="*/ 0 h 6874411"/>
              <a:gd name="connsiteX2" fmla="*/ 6002090 w 6009942"/>
              <a:gd name="connsiteY2" fmla="*/ 6874411 h 6874411"/>
              <a:gd name="connsiteX3" fmla="*/ 1389810 w 6009942"/>
              <a:gd name="connsiteY3" fmla="*/ 6874411 h 6874411"/>
              <a:gd name="connsiteX4" fmla="*/ 2635 w 6009942"/>
              <a:gd name="connsiteY4" fmla="*/ 5239586 h 6874411"/>
              <a:gd name="connsiteX5" fmla="*/ 21685 w 6009942"/>
              <a:gd name="connsiteY5" fmla="*/ 6586 h 6874411"/>
              <a:gd name="connsiteX0" fmla="*/ 1308 w 6011790"/>
              <a:gd name="connsiteY0" fmla="*/ 660636 h 6874411"/>
              <a:gd name="connsiteX1" fmla="*/ 6005233 w 6011790"/>
              <a:gd name="connsiteY1" fmla="*/ 0 h 6874411"/>
              <a:gd name="connsiteX2" fmla="*/ 6003938 w 6011790"/>
              <a:gd name="connsiteY2" fmla="*/ 6874411 h 6874411"/>
              <a:gd name="connsiteX3" fmla="*/ 1391658 w 6011790"/>
              <a:gd name="connsiteY3" fmla="*/ 6874411 h 6874411"/>
              <a:gd name="connsiteX4" fmla="*/ 4483 w 6011790"/>
              <a:gd name="connsiteY4" fmla="*/ 5239586 h 6874411"/>
              <a:gd name="connsiteX5" fmla="*/ 1308 w 6011790"/>
              <a:gd name="connsiteY5" fmla="*/ 660636 h 6874411"/>
              <a:gd name="connsiteX0" fmla="*/ 1308 w 6010421"/>
              <a:gd name="connsiteY0" fmla="*/ 9761 h 6223536"/>
              <a:gd name="connsiteX1" fmla="*/ 6002058 w 6010421"/>
              <a:gd name="connsiteY1" fmla="*/ 0 h 6223536"/>
              <a:gd name="connsiteX2" fmla="*/ 6003938 w 6010421"/>
              <a:gd name="connsiteY2" fmla="*/ 6223536 h 6223536"/>
              <a:gd name="connsiteX3" fmla="*/ 1391658 w 6010421"/>
              <a:gd name="connsiteY3" fmla="*/ 6223536 h 6223536"/>
              <a:gd name="connsiteX4" fmla="*/ 4483 w 6010421"/>
              <a:gd name="connsiteY4" fmla="*/ 4588711 h 6223536"/>
              <a:gd name="connsiteX5" fmla="*/ 1308 w 6010421"/>
              <a:gd name="connsiteY5" fmla="*/ 9761 h 6223536"/>
              <a:gd name="connsiteX0" fmla="*/ 1308 w 7703564"/>
              <a:gd name="connsiteY0" fmla="*/ 9761 h 6223536"/>
              <a:gd name="connsiteX1" fmla="*/ 7703536 w 7703564"/>
              <a:gd name="connsiteY1" fmla="*/ 0 h 6223536"/>
              <a:gd name="connsiteX2" fmla="*/ 6003938 w 7703564"/>
              <a:gd name="connsiteY2" fmla="*/ 6223536 h 6223536"/>
              <a:gd name="connsiteX3" fmla="*/ 1391658 w 7703564"/>
              <a:gd name="connsiteY3" fmla="*/ 6223536 h 6223536"/>
              <a:gd name="connsiteX4" fmla="*/ 4483 w 7703564"/>
              <a:gd name="connsiteY4" fmla="*/ 4588711 h 6223536"/>
              <a:gd name="connsiteX5" fmla="*/ 1308 w 7703564"/>
              <a:gd name="connsiteY5" fmla="*/ 9761 h 6223536"/>
              <a:gd name="connsiteX0" fmla="*/ 1308 w 7711899"/>
              <a:gd name="connsiteY0" fmla="*/ 9761 h 6223536"/>
              <a:gd name="connsiteX1" fmla="*/ 7703536 w 7711899"/>
              <a:gd name="connsiteY1" fmla="*/ 0 h 6223536"/>
              <a:gd name="connsiteX2" fmla="*/ 7705416 w 7711899"/>
              <a:gd name="connsiteY2" fmla="*/ 6223536 h 6223536"/>
              <a:gd name="connsiteX3" fmla="*/ 1391658 w 7711899"/>
              <a:gd name="connsiteY3" fmla="*/ 6223536 h 6223536"/>
              <a:gd name="connsiteX4" fmla="*/ 4483 w 7711899"/>
              <a:gd name="connsiteY4" fmla="*/ 4588711 h 6223536"/>
              <a:gd name="connsiteX5" fmla="*/ 1308 w 7711899"/>
              <a:gd name="connsiteY5" fmla="*/ 9761 h 6223536"/>
              <a:gd name="connsiteX0" fmla="*/ 1308 w 7709474"/>
              <a:gd name="connsiteY0" fmla="*/ 9761 h 6223536"/>
              <a:gd name="connsiteX1" fmla="*/ 7694011 w 7709474"/>
              <a:gd name="connsiteY1" fmla="*/ 0 h 6223536"/>
              <a:gd name="connsiteX2" fmla="*/ 7705416 w 7709474"/>
              <a:gd name="connsiteY2" fmla="*/ 6223536 h 6223536"/>
              <a:gd name="connsiteX3" fmla="*/ 1391658 w 7709474"/>
              <a:gd name="connsiteY3" fmla="*/ 6223536 h 6223536"/>
              <a:gd name="connsiteX4" fmla="*/ 4483 w 7709474"/>
              <a:gd name="connsiteY4" fmla="*/ 4588711 h 6223536"/>
              <a:gd name="connsiteX5" fmla="*/ 1308 w 7709474"/>
              <a:gd name="connsiteY5" fmla="*/ 9761 h 6223536"/>
              <a:gd name="connsiteX0" fmla="*/ 1308 w 7702374"/>
              <a:gd name="connsiteY0" fmla="*/ 9761 h 6226711"/>
              <a:gd name="connsiteX1" fmla="*/ 7694011 w 7702374"/>
              <a:gd name="connsiteY1" fmla="*/ 0 h 6226711"/>
              <a:gd name="connsiteX2" fmla="*/ 7695891 w 7702374"/>
              <a:gd name="connsiteY2" fmla="*/ 6226711 h 6226711"/>
              <a:gd name="connsiteX3" fmla="*/ 1391658 w 7702374"/>
              <a:gd name="connsiteY3" fmla="*/ 6223536 h 6226711"/>
              <a:gd name="connsiteX4" fmla="*/ 4483 w 7702374"/>
              <a:gd name="connsiteY4" fmla="*/ 4588711 h 6226711"/>
              <a:gd name="connsiteX5" fmla="*/ 1308 w 7702374"/>
              <a:gd name="connsiteY5" fmla="*/ 9761 h 6226711"/>
              <a:gd name="connsiteX0" fmla="*/ 415 w 7707831"/>
              <a:gd name="connsiteY0" fmla="*/ 0 h 6232854"/>
              <a:gd name="connsiteX1" fmla="*/ 7699468 w 7707831"/>
              <a:gd name="connsiteY1" fmla="*/ 6143 h 6232854"/>
              <a:gd name="connsiteX2" fmla="*/ 7701348 w 7707831"/>
              <a:gd name="connsiteY2" fmla="*/ 6232854 h 6232854"/>
              <a:gd name="connsiteX3" fmla="*/ 1397115 w 7707831"/>
              <a:gd name="connsiteY3" fmla="*/ 6229679 h 6232854"/>
              <a:gd name="connsiteX4" fmla="*/ 9940 w 7707831"/>
              <a:gd name="connsiteY4" fmla="*/ 4594854 h 6232854"/>
              <a:gd name="connsiteX5" fmla="*/ 415 w 7707831"/>
              <a:gd name="connsiteY5" fmla="*/ 0 h 6232854"/>
              <a:gd name="connsiteX0" fmla="*/ 415 w 7710954"/>
              <a:gd name="connsiteY0" fmla="*/ 218 h 6233072"/>
              <a:gd name="connsiteX1" fmla="*/ 7705818 w 7710954"/>
              <a:gd name="connsiteY1" fmla="*/ 0 h 6233072"/>
              <a:gd name="connsiteX2" fmla="*/ 7701348 w 7710954"/>
              <a:gd name="connsiteY2" fmla="*/ 6233072 h 6233072"/>
              <a:gd name="connsiteX3" fmla="*/ 1397115 w 7710954"/>
              <a:gd name="connsiteY3" fmla="*/ 6229897 h 6233072"/>
              <a:gd name="connsiteX4" fmla="*/ 9940 w 7710954"/>
              <a:gd name="connsiteY4" fmla="*/ 4595072 h 6233072"/>
              <a:gd name="connsiteX5" fmla="*/ 415 w 7710954"/>
              <a:gd name="connsiteY5" fmla="*/ 218 h 6233072"/>
              <a:gd name="connsiteX0" fmla="*/ 415 w 7707831"/>
              <a:gd name="connsiteY0" fmla="*/ 218 h 6233072"/>
              <a:gd name="connsiteX1" fmla="*/ 7699468 w 7707831"/>
              <a:gd name="connsiteY1" fmla="*/ 0 h 6233072"/>
              <a:gd name="connsiteX2" fmla="*/ 7701348 w 7707831"/>
              <a:gd name="connsiteY2" fmla="*/ 6233072 h 6233072"/>
              <a:gd name="connsiteX3" fmla="*/ 1397115 w 7707831"/>
              <a:gd name="connsiteY3" fmla="*/ 6229897 h 6233072"/>
              <a:gd name="connsiteX4" fmla="*/ 9940 w 7707831"/>
              <a:gd name="connsiteY4" fmla="*/ 4595072 h 6233072"/>
              <a:gd name="connsiteX5" fmla="*/ 415 w 7707831"/>
              <a:gd name="connsiteY5" fmla="*/ 218 h 623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7831" h="6233072">
                <a:moveTo>
                  <a:pt x="415" y="218"/>
                </a:moveTo>
                <a:lnTo>
                  <a:pt x="7699468" y="0"/>
                </a:lnTo>
                <a:cubicBezTo>
                  <a:pt x="7707532" y="2835940"/>
                  <a:pt x="7712493" y="3125802"/>
                  <a:pt x="7701348" y="6233072"/>
                </a:cubicBezTo>
                <a:lnTo>
                  <a:pt x="1397115" y="6229897"/>
                </a:lnTo>
                <a:cubicBezTo>
                  <a:pt x="1182952" y="6228459"/>
                  <a:pt x="-57314" y="5971484"/>
                  <a:pt x="9940" y="4595072"/>
                </a:cubicBezTo>
                <a:cubicBezTo>
                  <a:pt x="4698" y="3399635"/>
                  <a:pt x="-1702" y="1732910"/>
                  <a:pt x="415" y="218"/>
                </a:cubicBezTo>
                <a:close/>
              </a:path>
            </a:pathLst>
          </a:custGeom>
          <a:solidFill>
            <a:srgbClr val="CCCCCC">
              <a:alpha val="72170"/>
            </a:srgbClr>
          </a:solidFill>
        </p:spPr>
        <p:txBody>
          <a:bodyPr vert="horz" lIns="0" tIns="45720" rIns="0" bIns="0" rtlCol="0" anchor="ctr" anchorCtr="0">
            <a:noAutofit/>
          </a:bodyPr>
          <a:lstStyle>
            <a:lvl1pPr marL="0" indent="0" algn="ctr">
              <a:buNone/>
              <a:defRPr lang="en-US" sz="1801" dirty="0">
                <a:solidFill>
                  <a:schemeClr val="tx1"/>
                </a:solidFill>
              </a:defRPr>
            </a:lvl1pPr>
          </a:lstStyle>
          <a:p>
            <a:pPr lvl="0" algn="ctr"/>
            <a:r>
              <a:rPr lang="en-US"/>
              <a:t>Click icon to add picture</a:t>
            </a:r>
            <a:endParaRPr lang="en-US" dirty="0"/>
          </a:p>
        </p:txBody>
      </p:sp>
    </p:spTree>
    <p:extLst>
      <p:ext uri="{BB962C8B-B14F-4D97-AF65-F5344CB8AC3E}">
        <p14:creationId xmlns:p14="http://schemas.microsoft.com/office/powerpoint/2010/main" val="991542130"/>
      </p:ext>
    </p:extLst>
  </p:cSld>
  <p:clrMapOvr>
    <a:masterClrMapping/>
  </p:clrMapOvr>
  <p:extLst>
    <p:ext uri="{DCECCB84-F9BA-43D5-87BE-67443E8EF086}">
      <p15:sldGuideLst xmlns:p15="http://schemas.microsoft.com/office/powerpoint/2012/main">
        <p15:guide id="1" pos="3456" userDrawn="1">
          <p15:clr>
            <a:srgbClr val="FBAE40"/>
          </p15:clr>
        </p15:guide>
        <p15:guide id="2" pos="1848" userDrawn="1">
          <p15:clr>
            <a:srgbClr val="FBAE40"/>
          </p15:clr>
        </p15:guide>
        <p15:guide id="3" pos="2304"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eadline, Left column content + illustration">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dirty="0"/>
          </a:p>
        </p:txBody>
      </p:sp>
      <p:sp>
        <p:nvSpPr>
          <p:cNvPr id="12" name="Title 1">
            <a:extLst>
              <a:ext uri="{FF2B5EF4-FFF2-40B4-BE49-F238E27FC236}">
                <a16:creationId xmlns:a16="http://schemas.microsoft.com/office/drawing/2014/main" id="{49407ADA-6986-4B48-A9AC-072C99F71421}"/>
              </a:ext>
            </a:extLst>
          </p:cNvPr>
          <p:cNvSpPr>
            <a:spLocks noGrp="1"/>
          </p:cNvSpPr>
          <p:nvPr>
            <p:ph type="title" hasCustomPrompt="1"/>
          </p:nvPr>
        </p:nvSpPr>
        <p:spPr>
          <a:xfrm>
            <a:off x="411479" y="587763"/>
            <a:ext cx="3238499" cy="594360"/>
          </a:xfrm>
        </p:spPr>
        <p:txBody>
          <a:bodyPr/>
          <a:lstStyle>
            <a:lvl1pPr>
              <a:defRPr sz="2000" b="1">
                <a:latin typeface="+mn-lt"/>
              </a:defRPr>
            </a:lvl1pPr>
          </a:lstStyle>
          <a:p>
            <a:r>
              <a:rPr lang="en-US" dirty="0"/>
              <a:t>Click to edit master title style</a:t>
            </a:r>
          </a:p>
        </p:txBody>
      </p:sp>
      <p:sp>
        <p:nvSpPr>
          <p:cNvPr id="6" name="Picture Placeholder 9">
            <a:extLst>
              <a:ext uri="{FF2B5EF4-FFF2-40B4-BE49-F238E27FC236}">
                <a16:creationId xmlns:a16="http://schemas.microsoft.com/office/drawing/2014/main" id="{3EAF1985-93E2-A444-BD0E-5986E92D0DF1}"/>
              </a:ext>
            </a:extLst>
          </p:cNvPr>
          <p:cNvSpPr>
            <a:spLocks noGrp="1"/>
          </p:cNvSpPr>
          <p:nvPr>
            <p:ph type="pic" sz="quarter" idx="14"/>
          </p:nvPr>
        </p:nvSpPr>
        <p:spPr>
          <a:xfrm>
            <a:off x="4503077" y="-11648"/>
            <a:ext cx="7702374" cy="6226711"/>
          </a:xfrm>
          <a:prstGeom prst="rect">
            <a:avLst/>
          </a:prstGeom>
          <a:noFill/>
        </p:spPr>
        <p:txBody>
          <a:bodyPr vert="horz" lIns="0" tIns="45720" rIns="0" bIns="0" rtlCol="0" anchor="ctr" anchorCtr="0">
            <a:noAutofit/>
          </a:bodyPr>
          <a:lstStyle>
            <a:lvl1pPr marL="0" indent="0" algn="ctr">
              <a:buNone/>
              <a:defRPr lang="en-US" sz="1801" dirty="0">
                <a:solidFill>
                  <a:schemeClr val="bg1"/>
                </a:solidFill>
              </a:defRPr>
            </a:lvl1pPr>
          </a:lstStyle>
          <a:p>
            <a:pPr lvl="0" algn="ctr"/>
            <a:r>
              <a:rPr lang="en-US"/>
              <a:t>Click icon to add picture</a:t>
            </a:r>
            <a:endParaRPr lang="en-US" dirty="0"/>
          </a:p>
        </p:txBody>
      </p:sp>
      <p:sp>
        <p:nvSpPr>
          <p:cNvPr id="7" name="Text Placeholder 3">
            <a:extLst>
              <a:ext uri="{FF2B5EF4-FFF2-40B4-BE49-F238E27FC236}">
                <a16:creationId xmlns:a16="http://schemas.microsoft.com/office/drawing/2014/main" id="{1D6B45BE-196F-6B43-8E72-C2AC9D40CA28}"/>
              </a:ext>
            </a:extLst>
          </p:cNvPr>
          <p:cNvSpPr>
            <a:spLocks noGrp="1"/>
          </p:cNvSpPr>
          <p:nvPr>
            <p:ph type="body" sz="quarter" idx="19"/>
          </p:nvPr>
        </p:nvSpPr>
        <p:spPr>
          <a:xfrm>
            <a:off x="419100" y="1714500"/>
            <a:ext cx="3238500" cy="4495800"/>
          </a:xfrm>
        </p:spPr>
        <p:txBody>
          <a:bodyPr/>
          <a:lstStyle>
            <a:lvl1pPr marL="0" indent="0">
              <a:buNone/>
              <a:defRPr/>
            </a:lvl1pPr>
            <a:lvl2pPr marL="171450" indent="-171450">
              <a:tabLst/>
              <a:defRPr/>
            </a:lvl2pPr>
            <a:lvl3pPr marL="517525" indent="-174625">
              <a:tabLst/>
              <a:defRPr/>
            </a:lvl3pPr>
            <a:lvl4pPr marL="863600" indent="-174625">
              <a:tabLst/>
              <a:defRPr/>
            </a:lvl4pPr>
            <a:lvl5pPr marL="1200150" indent="-17145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82494695"/>
      </p:ext>
    </p:extLst>
  </p:cSld>
  <p:clrMapOvr>
    <a:masterClrMapping/>
  </p:clrMapOvr>
  <p:extLst>
    <p:ext uri="{DCECCB84-F9BA-43D5-87BE-67443E8EF086}">
      <p15:sldGuideLst xmlns:p15="http://schemas.microsoft.com/office/powerpoint/2012/main">
        <p15:guide id="1" pos="3456" userDrawn="1">
          <p15:clr>
            <a:srgbClr val="FBAE40"/>
          </p15:clr>
        </p15:guide>
        <p15:guide id="2" pos="1848" userDrawn="1">
          <p15:clr>
            <a:srgbClr val="FBAE40"/>
          </p15:clr>
        </p15:guide>
        <p15:guide id="3" pos="2304" userDrawn="1">
          <p15:clr>
            <a:srgbClr val="FBAE40"/>
          </p15:clr>
        </p15:guide>
        <p15:guide id="4" pos="2832"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Headline, Left column content">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dirty="0"/>
          </a:p>
        </p:txBody>
      </p:sp>
      <p:sp>
        <p:nvSpPr>
          <p:cNvPr id="12" name="Title 1">
            <a:extLst>
              <a:ext uri="{FF2B5EF4-FFF2-40B4-BE49-F238E27FC236}">
                <a16:creationId xmlns:a16="http://schemas.microsoft.com/office/drawing/2014/main" id="{49407ADA-6986-4B48-A9AC-072C99F71421}"/>
              </a:ext>
            </a:extLst>
          </p:cNvPr>
          <p:cNvSpPr>
            <a:spLocks noGrp="1"/>
          </p:cNvSpPr>
          <p:nvPr>
            <p:ph type="title" hasCustomPrompt="1"/>
          </p:nvPr>
        </p:nvSpPr>
        <p:spPr>
          <a:xfrm>
            <a:off x="411480" y="587763"/>
            <a:ext cx="2522220" cy="594360"/>
          </a:xfrm>
        </p:spPr>
        <p:txBody>
          <a:bodyPr/>
          <a:lstStyle>
            <a:lvl1pPr>
              <a:defRPr sz="2000" b="1">
                <a:latin typeface="Sage Text" panose="02010503040201060103" pitchFamily="2" charset="77"/>
              </a:defRPr>
            </a:lvl1pPr>
          </a:lstStyle>
          <a:p>
            <a:r>
              <a:rPr lang="en-US" dirty="0"/>
              <a:t>Click to edit master title style</a:t>
            </a:r>
          </a:p>
        </p:txBody>
      </p:sp>
      <p:sp>
        <p:nvSpPr>
          <p:cNvPr id="5" name="Text Placeholder 3">
            <a:extLst>
              <a:ext uri="{FF2B5EF4-FFF2-40B4-BE49-F238E27FC236}">
                <a16:creationId xmlns:a16="http://schemas.microsoft.com/office/drawing/2014/main" id="{919F2C15-E8F9-0941-93C6-074362454DC5}"/>
              </a:ext>
            </a:extLst>
          </p:cNvPr>
          <p:cNvSpPr>
            <a:spLocks noGrp="1"/>
          </p:cNvSpPr>
          <p:nvPr>
            <p:ph type="body" sz="quarter" idx="19"/>
          </p:nvPr>
        </p:nvSpPr>
        <p:spPr>
          <a:xfrm>
            <a:off x="419100" y="1714500"/>
            <a:ext cx="3238500" cy="4495800"/>
          </a:xfrm>
        </p:spPr>
        <p:txBody>
          <a:bodyPr/>
          <a:lstStyle>
            <a:lvl1pPr marL="0" indent="0">
              <a:buNone/>
              <a:defRPr/>
            </a:lvl1pPr>
            <a:lvl2pPr marL="171450" indent="-171450">
              <a:tabLst/>
              <a:defRPr/>
            </a:lvl2pPr>
            <a:lvl3pPr marL="517525" indent="-174625">
              <a:tabLst/>
              <a:defRPr/>
            </a:lvl3pPr>
            <a:lvl4pPr marL="863600" indent="-174625">
              <a:tabLst/>
              <a:defRPr/>
            </a:lvl4pPr>
            <a:lvl5pPr marL="1200150" indent="-17145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4383801"/>
      </p:ext>
    </p:extLst>
  </p:cSld>
  <p:clrMapOvr>
    <a:masterClrMapping/>
  </p:clrMapOvr>
  <p:extLst>
    <p:ext uri="{DCECCB84-F9BA-43D5-87BE-67443E8EF086}">
      <p15:sldGuideLst xmlns:p15="http://schemas.microsoft.com/office/powerpoint/2012/main">
        <p15:guide id="1" pos="3456" userDrawn="1">
          <p15:clr>
            <a:srgbClr val="FBAE40"/>
          </p15:clr>
        </p15:guide>
        <p15:guide id="2" pos="1848" userDrawn="1">
          <p15:clr>
            <a:srgbClr val="FBAE40"/>
          </p15:clr>
        </p15:guide>
        <p15:guide id="3" pos="2304" userDrawn="1">
          <p15:clr>
            <a:srgbClr val="FBAE40"/>
          </p15:clr>
        </p15:guide>
        <p15:guide id="4" pos="283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divider - Mountai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8F8B3E-58F6-514C-AEAF-89AAA7B22C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25222E4-533E-0D4B-9C58-470758CF1239}"/>
              </a:ext>
            </a:extLst>
          </p:cNvPr>
          <p:cNvSpPr>
            <a:spLocks noGrp="1"/>
          </p:cNvSpPr>
          <p:nvPr>
            <p:ph type="title" hasCustomPrompt="1"/>
          </p:nvPr>
        </p:nvSpPr>
        <p:spPr>
          <a:xfrm>
            <a:off x="411480" y="356401"/>
            <a:ext cx="5532120" cy="594360"/>
          </a:xfrm>
        </p:spPr>
        <p:txBody>
          <a:bodyPr/>
          <a:lstStyle/>
          <a:p>
            <a:r>
              <a:rPr lang="en-US" dirty="0"/>
              <a:t>Section divider page</a:t>
            </a:r>
          </a:p>
        </p:txBody>
      </p:sp>
    </p:spTree>
    <p:extLst>
      <p:ext uri="{BB962C8B-B14F-4D97-AF65-F5344CB8AC3E}">
        <p14:creationId xmlns:p14="http://schemas.microsoft.com/office/powerpoint/2010/main" val="28976897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ection divider -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242FFD-FFEE-7240-AD09-29C985CEAD5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35278"/>
          <a:stretch/>
        </p:blipFill>
        <p:spPr>
          <a:xfrm>
            <a:off x="0" y="2322376"/>
            <a:ext cx="12192000" cy="4438650"/>
          </a:xfrm>
          <a:prstGeom prst="rect">
            <a:avLst/>
          </a:prstGeom>
        </p:spPr>
      </p:pic>
      <p:sp>
        <p:nvSpPr>
          <p:cNvPr id="2" name="Title 1">
            <a:extLst>
              <a:ext uri="{FF2B5EF4-FFF2-40B4-BE49-F238E27FC236}">
                <a16:creationId xmlns:a16="http://schemas.microsoft.com/office/drawing/2014/main" id="{C25222E4-533E-0D4B-9C58-470758CF1239}"/>
              </a:ext>
            </a:extLst>
          </p:cNvPr>
          <p:cNvSpPr>
            <a:spLocks noGrp="1"/>
          </p:cNvSpPr>
          <p:nvPr>
            <p:ph type="title" hasCustomPrompt="1"/>
          </p:nvPr>
        </p:nvSpPr>
        <p:spPr>
          <a:xfrm>
            <a:off x="411480" y="356401"/>
            <a:ext cx="5532120" cy="594360"/>
          </a:xfrm>
        </p:spPr>
        <p:txBody>
          <a:bodyPr/>
          <a:lstStyle/>
          <a:p>
            <a:r>
              <a:rPr lang="en-US" dirty="0"/>
              <a:t>Section divider page</a:t>
            </a:r>
          </a:p>
        </p:txBody>
      </p:sp>
      <p:sp>
        <p:nvSpPr>
          <p:cNvPr id="5" name="Slide Number Placeholder 2">
            <a:extLst>
              <a:ext uri="{FF2B5EF4-FFF2-40B4-BE49-F238E27FC236}">
                <a16:creationId xmlns:a16="http://schemas.microsoft.com/office/drawing/2014/main" id="{5B87F055-E8BA-2945-AA87-876E4504C850}"/>
              </a:ext>
            </a:extLst>
          </p:cNvPr>
          <p:cNvSpPr>
            <a:spLocks noGrp="1"/>
          </p:cNvSpPr>
          <p:nvPr>
            <p:ph type="sldNum" sz="quarter" idx="10"/>
          </p:nvPr>
        </p:nvSpPr>
        <p:spPr>
          <a:xfrm>
            <a:off x="11180249" y="6370500"/>
            <a:ext cx="597307" cy="365125"/>
          </a:xfrm>
        </p:spPr>
        <p:txBody>
          <a:bodyPr/>
          <a:lstStyle/>
          <a:p>
            <a:r>
              <a:rPr lang="en-US" dirty="0">
                <a:latin typeface="Sage Text Light" panose="02010303040201060103" pitchFamily="2" charset="77"/>
              </a:rPr>
              <a:t>Page </a:t>
            </a:r>
            <a:fld id="{C801F209-6BE7-4AF7-9211-E3F7558EC97C}" type="slidenum">
              <a:rPr smtClean="0">
                <a:latin typeface="Sage Text Light" panose="02010303040201060103" pitchFamily="2" charset="77"/>
              </a:rPr>
              <a:pPr/>
              <a:t>‹#›</a:t>
            </a:fld>
            <a:endParaRPr dirty="0">
              <a:latin typeface="Sage Text Light" panose="02010303040201060103" pitchFamily="2" charset="77"/>
            </a:endParaRPr>
          </a:p>
        </p:txBody>
      </p:sp>
    </p:spTree>
    <p:extLst>
      <p:ext uri="{BB962C8B-B14F-4D97-AF65-F5344CB8AC3E}">
        <p14:creationId xmlns:p14="http://schemas.microsoft.com/office/powerpoint/2010/main" val="746992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Title ONLY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DBF7A-0630-3046-AB0B-AA90798E5CF5}"/>
              </a:ext>
            </a:extLst>
          </p:cNvPr>
          <p:cNvSpPr>
            <a:spLocks noGrp="1"/>
          </p:cNvSpPr>
          <p:nvPr>
            <p:ph type="ctrTitle" hasCustomPrompt="1"/>
          </p:nvPr>
        </p:nvSpPr>
        <p:spPr>
          <a:xfrm>
            <a:off x="420624" y="309832"/>
            <a:ext cx="5522976" cy="594360"/>
          </a:xfrm>
        </p:spPr>
        <p:txBody>
          <a:bodyPr anchor="t" anchorCtr="0">
            <a:no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007210F8-5BCD-D840-882A-065B74A9C8A6}"/>
              </a:ext>
            </a:extLst>
          </p:cNvPr>
          <p:cNvSpPr>
            <a:spLocks noGrp="1"/>
          </p:cNvSpPr>
          <p:nvPr>
            <p:ph type="subTitle" idx="1" hasCustomPrompt="1"/>
          </p:nvPr>
        </p:nvSpPr>
        <p:spPr>
          <a:xfrm>
            <a:off x="420623" y="2258568"/>
            <a:ext cx="3829159" cy="1243584"/>
          </a:xfrm>
        </p:spPr>
        <p:txBody>
          <a:bodyPr lIns="0" rIns="0" bIns="0">
            <a:noAutofit/>
          </a:bodyPr>
          <a:lstStyle>
            <a:lvl1pPr marL="0" indent="0" algn="l">
              <a:buNone/>
              <a:defRPr sz="16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97F4CD83-135B-2B44-8A2B-2E62A41A0E2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7698" y="6104446"/>
            <a:ext cx="881063" cy="493204"/>
          </a:xfrm>
          <a:prstGeom prst="rect">
            <a:avLst/>
          </a:prstGeom>
        </p:spPr>
      </p:pic>
    </p:spTree>
    <p:extLst>
      <p:ext uri="{BB962C8B-B14F-4D97-AF65-F5344CB8AC3E}">
        <p14:creationId xmlns:p14="http://schemas.microsoft.com/office/powerpoint/2010/main" val="38244351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Section divider -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222E4-533E-0D4B-9C58-470758CF1239}"/>
              </a:ext>
            </a:extLst>
          </p:cNvPr>
          <p:cNvSpPr>
            <a:spLocks noGrp="1"/>
          </p:cNvSpPr>
          <p:nvPr>
            <p:ph type="title" hasCustomPrompt="1"/>
          </p:nvPr>
        </p:nvSpPr>
        <p:spPr>
          <a:xfrm>
            <a:off x="411480" y="356401"/>
            <a:ext cx="4427220" cy="594360"/>
          </a:xfrm>
        </p:spPr>
        <p:txBody>
          <a:bodyPr/>
          <a:lstStyle/>
          <a:p>
            <a:r>
              <a:rPr lang="en-US" dirty="0"/>
              <a:t>Section divider page</a:t>
            </a:r>
          </a:p>
        </p:txBody>
      </p:sp>
      <p:sp>
        <p:nvSpPr>
          <p:cNvPr id="5" name="Slide Number Placeholder 2">
            <a:extLst>
              <a:ext uri="{FF2B5EF4-FFF2-40B4-BE49-F238E27FC236}">
                <a16:creationId xmlns:a16="http://schemas.microsoft.com/office/drawing/2014/main" id="{5B87F055-E8BA-2945-AA87-876E4504C850}"/>
              </a:ext>
            </a:extLst>
          </p:cNvPr>
          <p:cNvSpPr>
            <a:spLocks noGrp="1"/>
          </p:cNvSpPr>
          <p:nvPr>
            <p:ph type="sldNum" sz="quarter" idx="10"/>
          </p:nvPr>
        </p:nvSpPr>
        <p:spPr>
          <a:xfrm>
            <a:off x="11180249" y="6370500"/>
            <a:ext cx="597307" cy="365125"/>
          </a:xfrm>
        </p:spPr>
        <p:txBody>
          <a:bodyPr/>
          <a:lstStyle/>
          <a:p>
            <a:r>
              <a:rPr lang="en-US" dirty="0">
                <a:latin typeface="Sage Text Light" panose="02010303040201060103" pitchFamily="2" charset="77"/>
              </a:rPr>
              <a:t>Page </a:t>
            </a:r>
            <a:fld id="{C801F209-6BE7-4AF7-9211-E3F7558EC97C}" type="slidenum">
              <a:rPr smtClean="0">
                <a:latin typeface="Sage Text Light" panose="02010303040201060103" pitchFamily="2" charset="77"/>
              </a:rPr>
              <a:pPr/>
              <a:t>‹#›</a:t>
            </a:fld>
            <a:endParaRPr dirty="0">
              <a:latin typeface="Sage Text Light" panose="02010303040201060103" pitchFamily="2" charset="77"/>
            </a:endParaRPr>
          </a:p>
        </p:txBody>
      </p:sp>
      <p:sp>
        <p:nvSpPr>
          <p:cNvPr id="7" name="Picture Placeholder 9">
            <a:extLst>
              <a:ext uri="{FF2B5EF4-FFF2-40B4-BE49-F238E27FC236}">
                <a16:creationId xmlns:a16="http://schemas.microsoft.com/office/drawing/2014/main" id="{90787736-8881-FD47-8E8B-86DE88631492}"/>
              </a:ext>
            </a:extLst>
          </p:cNvPr>
          <p:cNvSpPr>
            <a:spLocks noGrp="1"/>
          </p:cNvSpPr>
          <p:nvPr>
            <p:ph type="pic" sz="quarter" idx="13"/>
          </p:nvPr>
        </p:nvSpPr>
        <p:spPr>
          <a:xfrm>
            <a:off x="6254749" y="-8473"/>
            <a:ext cx="5953271" cy="6220361"/>
          </a:xfrm>
          <a:custGeom>
            <a:avLst/>
            <a:gdLst>
              <a:gd name="connsiteX0" fmla="*/ 0 w 8097830"/>
              <a:gd name="connsiteY0" fmla="*/ 1780875 h 8534400"/>
              <a:gd name="connsiteX1" fmla="*/ 1780875 w 8097830"/>
              <a:gd name="connsiteY1" fmla="*/ 0 h 8534400"/>
              <a:gd name="connsiteX2" fmla="*/ 6316955 w 8097830"/>
              <a:gd name="connsiteY2" fmla="*/ 0 h 8534400"/>
              <a:gd name="connsiteX3" fmla="*/ 8097830 w 8097830"/>
              <a:gd name="connsiteY3" fmla="*/ 1780875 h 8534400"/>
              <a:gd name="connsiteX4" fmla="*/ 8097830 w 8097830"/>
              <a:gd name="connsiteY4" fmla="*/ 6753525 h 8534400"/>
              <a:gd name="connsiteX5" fmla="*/ 6316955 w 8097830"/>
              <a:gd name="connsiteY5" fmla="*/ 8534400 h 8534400"/>
              <a:gd name="connsiteX6" fmla="*/ 1780875 w 8097830"/>
              <a:gd name="connsiteY6" fmla="*/ 8534400 h 8534400"/>
              <a:gd name="connsiteX7" fmla="*/ 0 w 8097830"/>
              <a:gd name="connsiteY7" fmla="*/ 6753525 h 8534400"/>
              <a:gd name="connsiteX8" fmla="*/ 0 w 8097830"/>
              <a:gd name="connsiteY8" fmla="*/ 1780875 h 8534400"/>
              <a:gd name="connsiteX0" fmla="*/ 0 w 8150271"/>
              <a:gd name="connsiteY0" fmla="*/ 1780875 h 8534400"/>
              <a:gd name="connsiteX1" fmla="*/ 1780875 w 8150271"/>
              <a:gd name="connsiteY1" fmla="*/ 0 h 8534400"/>
              <a:gd name="connsiteX2" fmla="*/ 6316955 w 8150271"/>
              <a:gd name="connsiteY2" fmla="*/ 0 h 8534400"/>
              <a:gd name="connsiteX3" fmla="*/ 7988300 w 8150271"/>
              <a:gd name="connsiteY3" fmla="*/ 1158339 h 8534400"/>
              <a:gd name="connsiteX4" fmla="*/ 8097830 w 8150271"/>
              <a:gd name="connsiteY4" fmla="*/ 1780875 h 8534400"/>
              <a:gd name="connsiteX5" fmla="*/ 8097830 w 8150271"/>
              <a:gd name="connsiteY5" fmla="*/ 6753525 h 8534400"/>
              <a:gd name="connsiteX6" fmla="*/ 6316955 w 8150271"/>
              <a:gd name="connsiteY6" fmla="*/ 8534400 h 8534400"/>
              <a:gd name="connsiteX7" fmla="*/ 1780875 w 8150271"/>
              <a:gd name="connsiteY7" fmla="*/ 8534400 h 8534400"/>
              <a:gd name="connsiteX8" fmla="*/ 0 w 8150271"/>
              <a:gd name="connsiteY8" fmla="*/ 6753525 h 8534400"/>
              <a:gd name="connsiteX9" fmla="*/ 0 w 8150271"/>
              <a:gd name="connsiteY9" fmla="*/ 1780875 h 8534400"/>
              <a:gd name="connsiteX0" fmla="*/ 0 w 8097830"/>
              <a:gd name="connsiteY0" fmla="*/ 1780875 h 8534400"/>
              <a:gd name="connsiteX1" fmla="*/ 1780875 w 8097830"/>
              <a:gd name="connsiteY1" fmla="*/ 0 h 8534400"/>
              <a:gd name="connsiteX2" fmla="*/ 6316955 w 8097830"/>
              <a:gd name="connsiteY2" fmla="*/ 0 h 8534400"/>
              <a:gd name="connsiteX3" fmla="*/ 5981700 w 8097830"/>
              <a:gd name="connsiteY3" fmla="*/ 1552039 h 8534400"/>
              <a:gd name="connsiteX4" fmla="*/ 8097830 w 8097830"/>
              <a:gd name="connsiteY4" fmla="*/ 1780875 h 8534400"/>
              <a:gd name="connsiteX5" fmla="*/ 8097830 w 8097830"/>
              <a:gd name="connsiteY5" fmla="*/ 6753525 h 8534400"/>
              <a:gd name="connsiteX6" fmla="*/ 6316955 w 8097830"/>
              <a:gd name="connsiteY6" fmla="*/ 8534400 h 8534400"/>
              <a:gd name="connsiteX7" fmla="*/ 1780875 w 8097830"/>
              <a:gd name="connsiteY7" fmla="*/ 8534400 h 8534400"/>
              <a:gd name="connsiteX8" fmla="*/ 0 w 8097830"/>
              <a:gd name="connsiteY8" fmla="*/ 6753525 h 8534400"/>
              <a:gd name="connsiteX9" fmla="*/ 0 w 8097830"/>
              <a:gd name="connsiteY9" fmla="*/ 1780875 h 8534400"/>
              <a:gd name="connsiteX0" fmla="*/ 0 w 8097830"/>
              <a:gd name="connsiteY0" fmla="*/ 1780875 h 8534400"/>
              <a:gd name="connsiteX1" fmla="*/ 279400 w 8097830"/>
              <a:gd name="connsiteY1" fmla="*/ 812264 h 8534400"/>
              <a:gd name="connsiteX2" fmla="*/ 1780875 w 8097830"/>
              <a:gd name="connsiteY2" fmla="*/ 0 h 8534400"/>
              <a:gd name="connsiteX3" fmla="*/ 6316955 w 8097830"/>
              <a:gd name="connsiteY3" fmla="*/ 0 h 8534400"/>
              <a:gd name="connsiteX4" fmla="*/ 5981700 w 8097830"/>
              <a:gd name="connsiteY4" fmla="*/ 1552039 h 8534400"/>
              <a:gd name="connsiteX5" fmla="*/ 8097830 w 8097830"/>
              <a:gd name="connsiteY5" fmla="*/ 1780875 h 8534400"/>
              <a:gd name="connsiteX6" fmla="*/ 8097830 w 8097830"/>
              <a:gd name="connsiteY6" fmla="*/ 6753525 h 8534400"/>
              <a:gd name="connsiteX7" fmla="*/ 6316955 w 8097830"/>
              <a:gd name="connsiteY7" fmla="*/ 8534400 h 8534400"/>
              <a:gd name="connsiteX8" fmla="*/ 1780875 w 8097830"/>
              <a:gd name="connsiteY8" fmla="*/ 8534400 h 8534400"/>
              <a:gd name="connsiteX9" fmla="*/ 0 w 8097830"/>
              <a:gd name="connsiteY9" fmla="*/ 6753525 h 8534400"/>
              <a:gd name="connsiteX10" fmla="*/ 0 w 8097830"/>
              <a:gd name="connsiteY10" fmla="*/ 1780875 h 8534400"/>
              <a:gd name="connsiteX0" fmla="*/ 0 w 8097830"/>
              <a:gd name="connsiteY0" fmla="*/ 1780875 h 8534400"/>
              <a:gd name="connsiteX1" fmla="*/ 279400 w 8097830"/>
              <a:gd name="connsiteY1" fmla="*/ 812264 h 8534400"/>
              <a:gd name="connsiteX2" fmla="*/ 1780875 w 8097830"/>
              <a:gd name="connsiteY2" fmla="*/ 0 h 8534400"/>
              <a:gd name="connsiteX3" fmla="*/ 6316955 w 8097830"/>
              <a:gd name="connsiteY3" fmla="*/ 0 h 8534400"/>
              <a:gd name="connsiteX4" fmla="*/ 5981700 w 8097830"/>
              <a:gd name="connsiteY4" fmla="*/ 1552039 h 8534400"/>
              <a:gd name="connsiteX5" fmla="*/ 8097830 w 8097830"/>
              <a:gd name="connsiteY5" fmla="*/ 1780875 h 8534400"/>
              <a:gd name="connsiteX6" fmla="*/ 8097830 w 8097830"/>
              <a:gd name="connsiteY6" fmla="*/ 6753525 h 8534400"/>
              <a:gd name="connsiteX7" fmla="*/ 6316955 w 8097830"/>
              <a:gd name="connsiteY7" fmla="*/ 8534400 h 8534400"/>
              <a:gd name="connsiteX8" fmla="*/ 1780875 w 8097830"/>
              <a:gd name="connsiteY8" fmla="*/ 8534400 h 8534400"/>
              <a:gd name="connsiteX9" fmla="*/ 0 w 8097830"/>
              <a:gd name="connsiteY9" fmla="*/ 6753525 h 8534400"/>
              <a:gd name="connsiteX10" fmla="*/ 0 w 8097830"/>
              <a:gd name="connsiteY10" fmla="*/ 1780875 h 8534400"/>
              <a:gd name="connsiteX0" fmla="*/ 18252 w 8116082"/>
              <a:gd name="connsiteY0" fmla="*/ 1780875 h 8534400"/>
              <a:gd name="connsiteX1" fmla="*/ 21427 w 8116082"/>
              <a:gd name="connsiteY1" fmla="*/ 1548864 h 8534400"/>
              <a:gd name="connsiteX2" fmla="*/ 297652 w 8116082"/>
              <a:gd name="connsiteY2" fmla="*/ 812264 h 8534400"/>
              <a:gd name="connsiteX3" fmla="*/ 1799127 w 8116082"/>
              <a:gd name="connsiteY3" fmla="*/ 0 h 8534400"/>
              <a:gd name="connsiteX4" fmla="*/ 6335207 w 8116082"/>
              <a:gd name="connsiteY4" fmla="*/ 0 h 8534400"/>
              <a:gd name="connsiteX5" fmla="*/ 5999952 w 8116082"/>
              <a:gd name="connsiteY5" fmla="*/ 1552039 h 8534400"/>
              <a:gd name="connsiteX6" fmla="*/ 8116082 w 8116082"/>
              <a:gd name="connsiteY6" fmla="*/ 1780875 h 8534400"/>
              <a:gd name="connsiteX7" fmla="*/ 8116082 w 8116082"/>
              <a:gd name="connsiteY7" fmla="*/ 6753525 h 8534400"/>
              <a:gd name="connsiteX8" fmla="*/ 6335207 w 8116082"/>
              <a:gd name="connsiteY8" fmla="*/ 8534400 h 8534400"/>
              <a:gd name="connsiteX9" fmla="*/ 1799127 w 8116082"/>
              <a:gd name="connsiteY9" fmla="*/ 8534400 h 8534400"/>
              <a:gd name="connsiteX10" fmla="*/ 18252 w 8116082"/>
              <a:gd name="connsiteY10" fmla="*/ 6753525 h 8534400"/>
              <a:gd name="connsiteX11" fmla="*/ 18252 w 8116082"/>
              <a:gd name="connsiteY11" fmla="*/ 1780875 h 8534400"/>
              <a:gd name="connsiteX0" fmla="*/ 14027 w 8111857"/>
              <a:gd name="connsiteY0" fmla="*/ 1780875 h 8534400"/>
              <a:gd name="connsiteX1" fmla="*/ 17202 w 8111857"/>
              <a:gd name="connsiteY1" fmla="*/ 1548864 h 8534400"/>
              <a:gd name="connsiteX2" fmla="*/ 293427 w 8111857"/>
              <a:gd name="connsiteY2" fmla="*/ 812264 h 8534400"/>
              <a:gd name="connsiteX3" fmla="*/ 1794902 w 8111857"/>
              <a:gd name="connsiteY3" fmla="*/ 0 h 8534400"/>
              <a:gd name="connsiteX4" fmla="*/ 6330982 w 8111857"/>
              <a:gd name="connsiteY4" fmla="*/ 0 h 8534400"/>
              <a:gd name="connsiteX5" fmla="*/ 5995727 w 8111857"/>
              <a:gd name="connsiteY5" fmla="*/ 1552039 h 8534400"/>
              <a:gd name="connsiteX6" fmla="*/ 8111857 w 8111857"/>
              <a:gd name="connsiteY6" fmla="*/ 1780875 h 8534400"/>
              <a:gd name="connsiteX7" fmla="*/ 8111857 w 8111857"/>
              <a:gd name="connsiteY7" fmla="*/ 6753525 h 8534400"/>
              <a:gd name="connsiteX8" fmla="*/ 6330982 w 8111857"/>
              <a:gd name="connsiteY8" fmla="*/ 8534400 h 8534400"/>
              <a:gd name="connsiteX9" fmla="*/ 1794902 w 8111857"/>
              <a:gd name="connsiteY9" fmla="*/ 8534400 h 8534400"/>
              <a:gd name="connsiteX10" fmla="*/ 14027 w 8111857"/>
              <a:gd name="connsiteY10" fmla="*/ 6753525 h 8534400"/>
              <a:gd name="connsiteX11" fmla="*/ 14027 w 8111857"/>
              <a:gd name="connsiteY11" fmla="*/ 1780875 h 8534400"/>
              <a:gd name="connsiteX0" fmla="*/ 14027 w 8111857"/>
              <a:gd name="connsiteY0" fmla="*/ 1795726 h 8549251"/>
              <a:gd name="connsiteX1" fmla="*/ 17202 w 8111857"/>
              <a:gd name="connsiteY1" fmla="*/ 1563715 h 8549251"/>
              <a:gd name="connsiteX2" fmla="*/ 293427 w 8111857"/>
              <a:gd name="connsiteY2" fmla="*/ 827115 h 8549251"/>
              <a:gd name="connsiteX3" fmla="*/ 6330982 w 8111857"/>
              <a:gd name="connsiteY3" fmla="*/ 14851 h 8549251"/>
              <a:gd name="connsiteX4" fmla="*/ 5995727 w 8111857"/>
              <a:gd name="connsiteY4" fmla="*/ 1566890 h 8549251"/>
              <a:gd name="connsiteX5" fmla="*/ 8111857 w 8111857"/>
              <a:gd name="connsiteY5" fmla="*/ 1795726 h 8549251"/>
              <a:gd name="connsiteX6" fmla="*/ 8111857 w 8111857"/>
              <a:gd name="connsiteY6" fmla="*/ 6768376 h 8549251"/>
              <a:gd name="connsiteX7" fmla="*/ 6330982 w 8111857"/>
              <a:gd name="connsiteY7" fmla="*/ 8549251 h 8549251"/>
              <a:gd name="connsiteX8" fmla="*/ 1794902 w 8111857"/>
              <a:gd name="connsiteY8" fmla="*/ 8549251 h 8549251"/>
              <a:gd name="connsiteX9" fmla="*/ 14027 w 8111857"/>
              <a:gd name="connsiteY9" fmla="*/ 6768376 h 8549251"/>
              <a:gd name="connsiteX10" fmla="*/ 14027 w 8111857"/>
              <a:gd name="connsiteY10" fmla="*/ 1795726 h 8549251"/>
              <a:gd name="connsiteX0" fmla="*/ 14027 w 8111857"/>
              <a:gd name="connsiteY0" fmla="*/ 1786760 h 8540285"/>
              <a:gd name="connsiteX1" fmla="*/ 17202 w 8111857"/>
              <a:gd name="connsiteY1" fmla="*/ 1554749 h 8540285"/>
              <a:gd name="connsiteX2" fmla="*/ 293427 w 8111857"/>
              <a:gd name="connsiteY2" fmla="*/ 818149 h 8540285"/>
              <a:gd name="connsiteX3" fmla="*/ 6330982 w 8111857"/>
              <a:gd name="connsiteY3" fmla="*/ 15029 h 8540285"/>
              <a:gd name="connsiteX4" fmla="*/ 5995727 w 8111857"/>
              <a:gd name="connsiteY4" fmla="*/ 1557924 h 8540285"/>
              <a:gd name="connsiteX5" fmla="*/ 8111857 w 8111857"/>
              <a:gd name="connsiteY5" fmla="*/ 1786760 h 8540285"/>
              <a:gd name="connsiteX6" fmla="*/ 8111857 w 8111857"/>
              <a:gd name="connsiteY6" fmla="*/ 6759410 h 8540285"/>
              <a:gd name="connsiteX7" fmla="*/ 6330982 w 8111857"/>
              <a:gd name="connsiteY7" fmla="*/ 8540285 h 8540285"/>
              <a:gd name="connsiteX8" fmla="*/ 1794902 w 8111857"/>
              <a:gd name="connsiteY8" fmla="*/ 8540285 h 8540285"/>
              <a:gd name="connsiteX9" fmla="*/ 14027 w 8111857"/>
              <a:gd name="connsiteY9" fmla="*/ 6759410 h 8540285"/>
              <a:gd name="connsiteX10" fmla="*/ 14027 w 8111857"/>
              <a:gd name="connsiteY10" fmla="*/ 1786760 h 8540285"/>
              <a:gd name="connsiteX0" fmla="*/ 14027 w 8111857"/>
              <a:gd name="connsiteY0" fmla="*/ 968611 h 7722136"/>
              <a:gd name="connsiteX1" fmla="*/ 17202 w 8111857"/>
              <a:gd name="connsiteY1" fmla="*/ 736600 h 7722136"/>
              <a:gd name="connsiteX2" fmla="*/ 293427 w 8111857"/>
              <a:gd name="connsiteY2" fmla="*/ 0 h 7722136"/>
              <a:gd name="connsiteX3" fmla="*/ 5995727 w 8111857"/>
              <a:gd name="connsiteY3" fmla="*/ 739775 h 7722136"/>
              <a:gd name="connsiteX4" fmla="*/ 8111857 w 8111857"/>
              <a:gd name="connsiteY4" fmla="*/ 968611 h 7722136"/>
              <a:gd name="connsiteX5" fmla="*/ 8111857 w 8111857"/>
              <a:gd name="connsiteY5" fmla="*/ 5941261 h 7722136"/>
              <a:gd name="connsiteX6" fmla="*/ 6330982 w 8111857"/>
              <a:gd name="connsiteY6" fmla="*/ 7722136 h 7722136"/>
              <a:gd name="connsiteX7" fmla="*/ 1794902 w 8111857"/>
              <a:gd name="connsiteY7" fmla="*/ 7722136 h 7722136"/>
              <a:gd name="connsiteX8" fmla="*/ 14027 w 8111857"/>
              <a:gd name="connsiteY8" fmla="*/ 5941261 h 7722136"/>
              <a:gd name="connsiteX9" fmla="*/ 14027 w 8111857"/>
              <a:gd name="connsiteY9" fmla="*/ 968611 h 7722136"/>
              <a:gd name="connsiteX0" fmla="*/ 7684 w 8105514"/>
              <a:gd name="connsiteY0" fmla="*/ 968611 h 7722136"/>
              <a:gd name="connsiteX1" fmla="*/ 20384 w 8105514"/>
              <a:gd name="connsiteY1" fmla="*/ 514350 h 7722136"/>
              <a:gd name="connsiteX2" fmla="*/ 287084 w 8105514"/>
              <a:gd name="connsiteY2" fmla="*/ 0 h 7722136"/>
              <a:gd name="connsiteX3" fmla="*/ 5989384 w 8105514"/>
              <a:gd name="connsiteY3" fmla="*/ 739775 h 7722136"/>
              <a:gd name="connsiteX4" fmla="*/ 8105514 w 8105514"/>
              <a:gd name="connsiteY4" fmla="*/ 968611 h 7722136"/>
              <a:gd name="connsiteX5" fmla="*/ 8105514 w 8105514"/>
              <a:gd name="connsiteY5" fmla="*/ 5941261 h 7722136"/>
              <a:gd name="connsiteX6" fmla="*/ 6324639 w 8105514"/>
              <a:gd name="connsiteY6" fmla="*/ 7722136 h 7722136"/>
              <a:gd name="connsiteX7" fmla="*/ 1788559 w 8105514"/>
              <a:gd name="connsiteY7" fmla="*/ 7722136 h 7722136"/>
              <a:gd name="connsiteX8" fmla="*/ 7684 w 8105514"/>
              <a:gd name="connsiteY8" fmla="*/ 5941261 h 7722136"/>
              <a:gd name="connsiteX9" fmla="*/ 7684 w 8105514"/>
              <a:gd name="connsiteY9" fmla="*/ 968611 h 7722136"/>
              <a:gd name="connsiteX0" fmla="*/ 7684 w 8105514"/>
              <a:gd name="connsiteY0" fmla="*/ 749536 h 7722136"/>
              <a:gd name="connsiteX1" fmla="*/ 20384 w 8105514"/>
              <a:gd name="connsiteY1" fmla="*/ 514350 h 7722136"/>
              <a:gd name="connsiteX2" fmla="*/ 287084 w 8105514"/>
              <a:gd name="connsiteY2" fmla="*/ 0 h 7722136"/>
              <a:gd name="connsiteX3" fmla="*/ 5989384 w 8105514"/>
              <a:gd name="connsiteY3" fmla="*/ 739775 h 7722136"/>
              <a:gd name="connsiteX4" fmla="*/ 8105514 w 8105514"/>
              <a:gd name="connsiteY4" fmla="*/ 968611 h 7722136"/>
              <a:gd name="connsiteX5" fmla="*/ 8105514 w 8105514"/>
              <a:gd name="connsiteY5" fmla="*/ 5941261 h 7722136"/>
              <a:gd name="connsiteX6" fmla="*/ 6324639 w 8105514"/>
              <a:gd name="connsiteY6" fmla="*/ 7722136 h 7722136"/>
              <a:gd name="connsiteX7" fmla="*/ 1788559 w 8105514"/>
              <a:gd name="connsiteY7" fmla="*/ 7722136 h 7722136"/>
              <a:gd name="connsiteX8" fmla="*/ 7684 w 8105514"/>
              <a:gd name="connsiteY8" fmla="*/ 5941261 h 7722136"/>
              <a:gd name="connsiteX9" fmla="*/ 7684 w 8105514"/>
              <a:gd name="connsiteY9" fmla="*/ 749536 h 7722136"/>
              <a:gd name="connsiteX0" fmla="*/ 236220 w 8334050"/>
              <a:gd name="connsiteY0" fmla="*/ 774564 h 7747164"/>
              <a:gd name="connsiteX1" fmla="*/ 515620 w 8334050"/>
              <a:gd name="connsiteY1" fmla="*/ 25028 h 7747164"/>
              <a:gd name="connsiteX2" fmla="*/ 6217920 w 8334050"/>
              <a:gd name="connsiteY2" fmla="*/ 764803 h 7747164"/>
              <a:gd name="connsiteX3" fmla="*/ 8334050 w 8334050"/>
              <a:gd name="connsiteY3" fmla="*/ 993639 h 7747164"/>
              <a:gd name="connsiteX4" fmla="*/ 8334050 w 8334050"/>
              <a:gd name="connsiteY4" fmla="*/ 5966289 h 7747164"/>
              <a:gd name="connsiteX5" fmla="*/ 6553175 w 8334050"/>
              <a:gd name="connsiteY5" fmla="*/ 7747164 h 7747164"/>
              <a:gd name="connsiteX6" fmla="*/ 2017095 w 8334050"/>
              <a:gd name="connsiteY6" fmla="*/ 7747164 h 7747164"/>
              <a:gd name="connsiteX7" fmla="*/ 236220 w 8334050"/>
              <a:gd name="connsiteY7" fmla="*/ 5966289 h 7747164"/>
              <a:gd name="connsiteX8" fmla="*/ 236220 w 8334050"/>
              <a:gd name="connsiteY8" fmla="*/ 774564 h 7747164"/>
              <a:gd name="connsiteX0" fmla="*/ 0 w 8097830"/>
              <a:gd name="connsiteY0" fmla="*/ 396179 h 7368779"/>
              <a:gd name="connsiteX1" fmla="*/ 5981700 w 8097830"/>
              <a:gd name="connsiteY1" fmla="*/ 386418 h 7368779"/>
              <a:gd name="connsiteX2" fmla="*/ 8097830 w 8097830"/>
              <a:gd name="connsiteY2" fmla="*/ 615254 h 7368779"/>
              <a:gd name="connsiteX3" fmla="*/ 8097830 w 8097830"/>
              <a:gd name="connsiteY3" fmla="*/ 5587904 h 7368779"/>
              <a:gd name="connsiteX4" fmla="*/ 6316955 w 8097830"/>
              <a:gd name="connsiteY4" fmla="*/ 7368779 h 7368779"/>
              <a:gd name="connsiteX5" fmla="*/ 1780875 w 8097830"/>
              <a:gd name="connsiteY5" fmla="*/ 7368779 h 7368779"/>
              <a:gd name="connsiteX6" fmla="*/ 0 w 8097830"/>
              <a:gd name="connsiteY6" fmla="*/ 5587904 h 7368779"/>
              <a:gd name="connsiteX7" fmla="*/ 0 w 8097830"/>
              <a:gd name="connsiteY7" fmla="*/ 396179 h 7368779"/>
              <a:gd name="connsiteX0" fmla="*/ 0 w 8097830"/>
              <a:gd name="connsiteY0" fmla="*/ 397045 h 7366470"/>
              <a:gd name="connsiteX1" fmla="*/ 5981700 w 8097830"/>
              <a:gd name="connsiteY1" fmla="*/ 384109 h 7366470"/>
              <a:gd name="connsiteX2" fmla="*/ 8097830 w 8097830"/>
              <a:gd name="connsiteY2" fmla="*/ 612945 h 7366470"/>
              <a:gd name="connsiteX3" fmla="*/ 8097830 w 8097830"/>
              <a:gd name="connsiteY3" fmla="*/ 5585595 h 7366470"/>
              <a:gd name="connsiteX4" fmla="*/ 6316955 w 8097830"/>
              <a:gd name="connsiteY4" fmla="*/ 7366470 h 7366470"/>
              <a:gd name="connsiteX5" fmla="*/ 1780875 w 8097830"/>
              <a:gd name="connsiteY5" fmla="*/ 7366470 h 7366470"/>
              <a:gd name="connsiteX6" fmla="*/ 0 w 8097830"/>
              <a:gd name="connsiteY6" fmla="*/ 5585595 h 7366470"/>
              <a:gd name="connsiteX7" fmla="*/ 0 w 8097830"/>
              <a:gd name="connsiteY7" fmla="*/ 397045 h 7366470"/>
              <a:gd name="connsiteX0" fmla="*/ 0 w 8097830"/>
              <a:gd name="connsiteY0" fmla="*/ 191935 h 7161360"/>
              <a:gd name="connsiteX1" fmla="*/ 5981700 w 8097830"/>
              <a:gd name="connsiteY1" fmla="*/ 178999 h 7161360"/>
              <a:gd name="connsiteX2" fmla="*/ 8097830 w 8097830"/>
              <a:gd name="connsiteY2" fmla="*/ 407835 h 7161360"/>
              <a:gd name="connsiteX3" fmla="*/ 8097830 w 8097830"/>
              <a:gd name="connsiteY3" fmla="*/ 5380485 h 7161360"/>
              <a:gd name="connsiteX4" fmla="*/ 6316955 w 8097830"/>
              <a:gd name="connsiteY4" fmla="*/ 7161360 h 7161360"/>
              <a:gd name="connsiteX5" fmla="*/ 1780875 w 8097830"/>
              <a:gd name="connsiteY5" fmla="*/ 7161360 h 7161360"/>
              <a:gd name="connsiteX6" fmla="*/ 0 w 8097830"/>
              <a:gd name="connsiteY6" fmla="*/ 5380485 h 7161360"/>
              <a:gd name="connsiteX7" fmla="*/ 0 w 8097830"/>
              <a:gd name="connsiteY7" fmla="*/ 191935 h 7161360"/>
              <a:gd name="connsiteX0" fmla="*/ 6350 w 8097830"/>
              <a:gd name="connsiteY0" fmla="*/ 182410 h 7161360"/>
              <a:gd name="connsiteX1" fmla="*/ 5981700 w 8097830"/>
              <a:gd name="connsiteY1" fmla="*/ 178999 h 7161360"/>
              <a:gd name="connsiteX2" fmla="*/ 8097830 w 8097830"/>
              <a:gd name="connsiteY2" fmla="*/ 407835 h 7161360"/>
              <a:gd name="connsiteX3" fmla="*/ 8097830 w 8097830"/>
              <a:gd name="connsiteY3" fmla="*/ 5380485 h 7161360"/>
              <a:gd name="connsiteX4" fmla="*/ 6316955 w 8097830"/>
              <a:gd name="connsiteY4" fmla="*/ 7161360 h 7161360"/>
              <a:gd name="connsiteX5" fmla="*/ 1780875 w 8097830"/>
              <a:gd name="connsiteY5" fmla="*/ 7161360 h 7161360"/>
              <a:gd name="connsiteX6" fmla="*/ 0 w 8097830"/>
              <a:gd name="connsiteY6" fmla="*/ 5380485 h 7161360"/>
              <a:gd name="connsiteX7" fmla="*/ 6350 w 8097830"/>
              <a:gd name="connsiteY7" fmla="*/ 182410 h 7161360"/>
              <a:gd name="connsiteX0" fmla="*/ 611 w 8098441"/>
              <a:gd name="connsiteY0" fmla="*/ 176060 h 7161360"/>
              <a:gd name="connsiteX1" fmla="*/ 5982311 w 8098441"/>
              <a:gd name="connsiteY1" fmla="*/ 178999 h 7161360"/>
              <a:gd name="connsiteX2" fmla="*/ 8098441 w 8098441"/>
              <a:gd name="connsiteY2" fmla="*/ 407835 h 7161360"/>
              <a:gd name="connsiteX3" fmla="*/ 8098441 w 8098441"/>
              <a:gd name="connsiteY3" fmla="*/ 5380485 h 7161360"/>
              <a:gd name="connsiteX4" fmla="*/ 6317566 w 8098441"/>
              <a:gd name="connsiteY4" fmla="*/ 7161360 h 7161360"/>
              <a:gd name="connsiteX5" fmla="*/ 1781486 w 8098441"/>
              <a:gd name="connsiteY5" fmla="*/ 7161360 h 7161360"/>
              <a:gd name="connsiteX6" fmla="*/ 611 w 8098441"/>
              <a:gd name="connsiteY6" fmla="*/ 5380485 h 7161360"/>
              <a:gd name="connsiteX7" fmla="*/ 611 w 8098441"/>
              <a:gd name="connsiteY7" fmla="*/ 176060 h 7161360"/>
              <a:gd name="connsiteX0" fmla="*/ 611 w 8098441"/>
              <a:gd name="connsiteY0" fmla="*/ 176060 h 7161360"/>
              <a:gd name="connsiteX1" fmla="*/ 5982311 w 8098441"/>
              <a:gd name="connsiteY1" fmla="*/ 178999 h 7161360"/>
              <a:gd name="connsiteX2" fmla="*/ 8098441 w 8098441"/>
              <a:gd name="connsiteY2" fmla="*/ 407835 h 7161360"/>
              <a:gd name="connsiteX3" fmla="*/ 8098441 w 8098441"/>
              <a:gd name="connsiteY3" fmla="*/ 5380485 h 7161360"/>
              <a:gd name="connsiteX4" fmla="*/ 5981016 w 8098441"/>
              <a:gd name="connsiteY4" fmla="*/ 7047060 h 7161360"/>
              <a:gd name="connsiteX5" fmla="*/ 1781486 w 8098441"/>
              <a:gd name="connsiteY5" fmla="*/ 7161360 h 7161360"/>
              <a:gd name="connsiteX6" fmla="*/ 611 w 8098441"/>
              <a:gd name="connsiteY6" fmla="*/ 5380485 h 7161360"/>
              <a:gd name="connsiteX7" fmla="*/ 611 w 8098441"/>
              <a:gd name="connsiteY7" fmla="*/ 176060 h 7161360"/>
              <a:gd name="connsiteX0" fmla="*/ 611 w 8098441"/>
              <a:gd name="connsiteY0" fmla="*/ 176060 h 7047060"/>
              <a:gd name="connsiteX1" fmla="*/ 5982311 w 8098441"/>
              <a:gd name="connsiteY1" fmla="*/ 178999 h 7047060"/>
              <a:gd name="connsiteX2" fmla="*/ 8098441 w 8098441"/>
              <a:gd name="connsiteY2" fmla="*/ 407835 h 7047060"/>
              <a:gd name="connsiteX3" fmla="*/ 8098441 w 8098441"/>
              <a:gd name="connsiteY3" fmla="*/ 5380485 h 7047060"/>
              <a:gd name="connsiteX4" fmla="*/ 5981016 w 8098441"/>
              <a:gd name="connsiteY4" fmla="*/ 7047060 h 7047060"/>
              <a:gd name="connsiteX5" fmla="*/ 1133786 w 8098441"/>
              <a:gd name="connsiteY5" fmla="*/ 7015310 h 7047060"/>
              <a:gd name="connsiteX6" fmla="*/ 611 w 8098441"/>
              <a:gd name="connsiteY6" fmla="*/ 5380485 h 7047060"/>
              <a:gd name="connsiteX7" fmla="*/ 611 w 8098441"/>
              <a:gd name="connsiteY7" fmla="*/ 176060 h 7047060"/>
              <a:gd name="connsiteX0" fmla="*/ 611 w 8098441"/>
              <a:gd name="connsiteY0" fmla="*/ 176060 h 7047060"/>
              <a:gd name="connsiteX1" fmla="*/ 5982311 w 8098441"/>
              <a:gd name="connsiteY1" fmla="*/ 178999 h 7047060"/>
              <a:gd name="connsiteX2" fmla="*/ 8098441 w 8098441"/>
              <a:gd name="connsiteY2" fmla="*/ 407835 h 7047060"/>
              <a:gd name="connsiteX3" fmla="*/ 8098441 w 8098441"/>
              <a:gd name="connsiteY3" fmla="*/ 5380485 h 7047060"/>
              <a:gd name="connsiteX4" fmla="*/ 5981016 w 8098441"/>
              <a:gd name="connsiteY4" fmla="*/ 7047060 h 7047060"/>
              <a:gd name="connsiteX5" fmla="*/ 1133786 w 8098441"/>
              <a:gd name="connsiteY5" fmla="*/ 7015310 h 7047060"/>
              <a:gd name="connsiteX6" fmla="*/ 611 w 8098441"/>
              <a:gd name="connsiteY6" fmla="*/ 5380485 h 7047060"/>
              <a:gd name="connsiteX7" fmla="*/ 611 w 8098441"/>
              <a:gd name="connsiteY7" fmla="*/ 176060 h 7047060"/>
              <a:gd name="connsiteX0" fmla="*/ 593 w 8098423"/>
              <a:gd name="connsiteY0" fmla="*/ 176060 h 7047060"/>
              <a:gd name="connsiteX1" fmla="*/ 5982293 w 8098423"/>
              <a:gd name="connsiteY1" fmla="*/ 178999 h 7047060"/>
              <a:gd name="connsiteX2" fmla="*/ 8098423 w 8098423"/>
              <a:gd name="connsiteY2" fmla="*/ 407835 h 7047060"/>
              <a:gd name="connsiteX3" fmla="*/ 8098423 w 8098423"/>
              <a:gd name="connsiteY3" fmla="*/ 5380485 h 7047060"/>
              <a:gd name="connsiteX4" fmla="*/ 5980998 w 8098423"/>
              <a:gd name="connsiteY4" fmla="*/ 7047060 h 7047060"/>
              <a:gd name="connsiteX5" fmla="*/ 1133768 w 8098423"/>
              <a:gd name="connsiteY5" fmla="*/ 7015310 h 7047060"/>
              <a:gd name="connsiteX6" fmla="*/ 593 w 8098423"/>
              <a:gd name="connsiteY6" fmla="*/ 5380485 h 7047060"/>
              <a:gd name="connsiteX7" fmla="*/ 593 w 8098423"/>
              <a:gd name="connsiteY7" fmla="*/ 176060 h 7047060"/>
              <a:gd name="connsiteX0" fmla="*/ 989 w 8098819"/>
              <a:gd name="connsiteY0" fmla="*/ 176060 h 7047060"/>
              <a:gd name="connsiteX1" fmla="*/ 5982689 w 8098819"/>
              <a:gd name="connsiteY1" fmla="*/ 178999 h 7047060"/>
              <a:gd name="connsiteX2" fmla="*/ 8098819 w 8098819"/>
              <a:gd name="connsiteY2" fmla="*/ 407835 h 7047060"/>
              <a:gd name="connsiteX3" fmla="*/ 8098819 w 8098819"/>
              <a:gd name="connsiteY3" fmla="*/ 5380485 h 7047060"/>
              <a:gd name="connsiteX4" fmla="*/ 5981394 w 8098819"/>
              <a:gd name="connsiteY4" fmla="*/ 7047060 h 7047060"/>
              <a:gd name="connsiteX5" fmla="*/ 1134164 w 8098819"/>
              <a:gd name="connsiteY5" fmla="*/ 7015310 h 7047060"/>
              <a:gd name="connsiteX6" fmla="*/ 989 w 8098819"/>
              <a:gd name="connsiteY6" fmla="*/ 5380485 h 7047060"/>
              <a:gd name="connsiteX7" fmla="*/ 989 w 8098819"/>
              <a:gd name="connsiteY7" fmla="*/ 176060 h 7047060"/>
              <a:gd name="connsiteX0" fmla="*/ 980 w 8098810"/>
              <a:gd name="connsiteY0" fmla="*/ 176060 h 7047060"/>
              <a:gd name="connsiteX1" fmla="*/ 5982680 w 8098810"/>
              <a:gd name="connsiteY1" fmla="*/ 178999 h 7047060"/>
              <a:gd name="connsiteX2" fmla="*/ 8098810 w 8098810"/>
              <a:gd name="connsiteY2" fmla="*/ 407835 h 7047060"/>
              <a:gd name="connsiteX3" fmla="*/ 8098810 w 8098810"/>
              <a:gd name="connsiteY3" fmla="*/ 5380485 h 7047060"/>
              <a:gd name="connsiteX4" fmla="*/ 5981385 w 8098810"/>
              <a:gd name="connsiteY4" fmla="*/ 7047060 h 7047060"/>
              <a:gd name="connsiteX5" fmla="*/ 1134155 w 8098810"/>
              <a:gd name="connsiteY5" fmla="*/ 7015310 h 7047060"/>
              <a:gd name="connsiteX6" fmla="*/ 980 w 8098810"/>
              <a:gd name="connsiteY6" fmla="*/ 5380485 h 7047060"/>
              <a:gd name="connsiteX7" fmla="*/ 980 w 8098810"/>
              <a:gd name="connsiteY7" fmla="*/ 176060 h 7047060"/>
              <a:gd name="connsiteX0" fmla="*/ 1113 w 8098943"/>
              <a:gd name="connsiteY0" fmla="*/ 176060 h 7047060"/>
              <a:gd name="connsiteX1" fmla="*/ 5982813 w 8098943"/>
              <a:gd name="connsiteY1" fmla="*/ 178999 h 7047060"/>
              <a:gd name="connsiteX2" fmla="*/ 8098943 w 8098943"/>
              <a:gd name="connsiteY2" fmla="*/ 407835 h 7047060"/>
              <a:gd name="connsiteX3" fmla="*/ 8098943 w 8098943"/>
              <a:gd name="connsiteY3" fmla="*/ 5380485 h 7047060"/>
              <a:gd name="connsiteX4" fmla="*/ 5981518 w 8098943"/>
              <a:gd name="connsiteY4" fmla="*/ 7047060 h 7047060"/>
              <a:gd name="connsiteX5" fmla="*/ 1134288 w 8098943"/>
              <a:gd name="connsiteY5" fmla="*/ 7015310 h 7047060"/>
              <a:gd name="connsiteX6" fmla="*/ 1113 w 8098943"/>
              <a:gd name="connsiteY6" fmla="*/ 5380485 h 7047060"/>
              <a:gd name="connsiteX7" fmla="*/ 1113 w 8098943"/>
              <a:gd name="connsiteY7" fmla="*/ 176060 h 7047060"/>
              <a:gd name="connsiteX0" fmla="*/ 6145 w 8103975"/>
              <a:gd name="connsiteY0" fmla="*/ 176060 h 7047060"/>
              <a:gd name="connsiteX1" fmla="*/ 5987845 w 8103975"/>
              <a:gd name="connsiteY1" fmla="*/ 178999 h 7047060"/>
              <a:gd name="connsiteX2" fmla="*/ 8103975 w 8103975"/>
              <a:gd name="connsiteY2" fmla="*/ 407835 h 7047060"/>
              <a:gd name="connsiteX3" fmla="*/ 8103975 w 8103975"/>
              <a:gd name="connsiteY3" fmla="*/ 5380485 h 7047060"/>
              <a:gd name="connsiteX4" fmla="*/ 5986550 w 8103975"/>
              <a:gd name="connsiteY4" fmla="*/ 7047060 h 7047060"/>
              <a:gd name="connsiteX5" fmla="*/ 1139320 w 8103975"/>
              <a:gd name="connsiteY5" fmla="*/ 7015310 h 7047060"/>
              <a:gd name="connsiteX6" fmla="*/ 6145 w 8103975"/>
              <a:gd name="connsiteY6" fmla="*/ 5380485 h 7047060"/>
              <a:gd name="connsiteX7" fmla="*/ 6145 w 8103975"/>
              <a:gd name="connsiteY7" fmla="*/ 176060 h 7047060"/>
              <a:gd name="connsiteX0" fmla="*/ 6145 w 8103975"/>
              <a:gd name="connsiteY0" fmla="*/ 176060 h 7047060"/>
              <a:gd name="connsiteX1" fmla="*/ 5987845 w 8103975"/>
              <a:gd name="connsiteY1" fmla="*/ 178999 h 7047060"/>
              <a:gd name="connsiteX2" fmla="*/ 8103975 w 8103975"/>
              <a:gd name="connsiteY2" fmla="*/ 407835 h 7047060"/>
              <a:gd name="connsiteX3" fmla="*/ 8103975 w 8103975"/>
              <a:gd name="connsiteY3" fmla="*/ 5380485 h 7047060"/>
              <a:gd name="connsiteX4" fmla="*/ 5986550 w 8103975"/>
              <a:gd name="connsiteY4" fmla="*/ 7047060 h 7047060"/>
              <a:gd name="connsiteX5" fmla="*/ 1139320 w 8103975"/>
              <a:gd name="connsiteY5" fmla="*/ 7015310 h 7047060"/>
              <a:gd name="connsiteX6" fmla="*/ 6145 w 8103975"/>
              <a:gd name="connsiteY6" fmla="*/ 5380485 h 7047060"/>
              <a:gd name="connsiteX7" fmla="*/ 6145 w 8103975"/>
              <a:gd name="connsiteY7" fmla="*/ 176060 h 704706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86280 h 7025530"/>
              <a:gd name="connsiteX1" fmla="*/ 5984670 w 8103975"/>
              <a:gd name="connsiteY1" fmla="*/ 151119 h 7025530"/>
              <a:gd name="connsiteX2" fmla="*/ 8103975 w 8103975"/>
              <a:gd name="connsiteY2" fmla="*/ 418055 h 7025530"/>
              <a:gd name="connsiteX3" fmla="*/ 8103975 w 8103975"/>
              <a:gd name="connsiteY3" fmla="*/ 5390705 h 7025530"/>
              <a:gd name="connsiteX4" fmla="*/ 5983375 w 8103975"/>
              <a:gd name="connsiteY4" fmla="*/ 7025530 h 7025530"/>
              <a:gd name="connsiteX5" fmla="*/ 1139320 w 8103975"/>
              <a:gd name="connsiteY5" fmla="*/ 7025530 h 7025530"/>
              <a:gd name="connsiteX6" fmla="*/ 6145 w 8103975"/>
              <a:gd name="connsiteY6" fmla="*/ 5390705 h 7025530"/>
              <a:gd name="connsiteX7" fmla="*/ 6145 w 8103975"/>
              <a:gd name="connsiteY7" fmla="*/ 186280 h 7025530"/>
              <a:gd name="connsiteX0" fmla="*/ 6145 w 8103975"/>
              <a:gd name="connsiteY0" fmla="*/ 134828 h 6974078"/>
              <a:gd name="connsiteX1" fmla="*/ 5984670 w 8103975"/>
              <a:gd name="connsiteY1" fmla="*/ 99667 h 6974078"/>
              <a:gd name="connsiteX2" fmla="*/ 8103975 w 8103975"/>
              <a:gd name="connsiteY2" fmla="*/ 366603 h 6974078"/>
              <a:gd name="connsiteX3" fmla="*/ 8103975 w 8103975"/>
              <a:gd name="connsiteY3" fmla="*/ 5339253 h 6974078"/>
              <a:gd name="connsiteX4" fmla="*/ 5983375 w 8103975"/>
              <a:gd name="connsiteY4" fmla="*/ 6974078 h 6974078"/>
              <a:gd name="connsiteX5" fmla="*/ 1139320 w 8103975"/>
              <a:gd name="connsiteY5" fmla="*/ 6974078 h 6974078"/>
              <a:gd name="connsiteX6" fmla="*/ 6145 w 8103975"/>
              <a:gd name="connsiteY6" fmla="*/ 5339253 h 6974078"/>
              <a:gd name="connsiteX7" fmla="*/ 6145 w 8103975"/>
              <a:gd name="connsiteY7" fmla="*/ 134828 h 6974078"/>
              <a:gd name="connsiteX0" fmla="*/ 6145 w 8103975"/>
              <a:gd name="connsiteY0" fmla="*/ 35161 h 6874411"/>
              <a:gd name="connsiteX1" fmla="*/ 5984670 w 8103975"/>
              <a:gd name="connsiteY1" fmla="*/ 0 h 6874411"/>
              <a:gd name="connsiteX2" fmla="*/ 8103975 w 8103975"/>
              <a:gd name="connsiteY2" fmla="*/ 5239586 h 6874411"/>
              <a:gd name="connsiteX3" fmla="*/ 5983375 w 8103975"/>
              <a:gd name="connsiteY3" fmla="*/ 6874411 h 6874411"/>
              <a:gd name="connsiteX4" fmla="*/ 1139320 w 8103975"/>
              <a:gd name="connsiteY4" fmla="*/ 6874411 h 6874411"/>
              <a:gd name="connsiteX5" fmla="*/ 6145 w 8103975"/>
              <a:gd name="connsiteY5" fmla="*/ 5239586 h 6874411"/>
              <a:gd name="connsiteX6" fmla="*/ 6145 w 8103975"/>
              <a:gd name="connsiteY6" fmla="*/ 35161 h 6874411"/>
              <a:gd name="connsiteX0" fmla="*/ 6145 w 6662323"/>
              <a:gd name="connsiteY0" fmla="*/ 35161 h 6874411"/>
              <a:gd name="connsiteX1" fmla="*/ 5984670 w 6662323"/>
              <a:gd name="connsiteY1" fmla="*/ 0 h 6874411"/>
              <a:gd name="connsiteX2" fmla="*/ 5983375 w 6662323"/>
              <a:gd name="connsiteY2" fmla="*/ 6874411 h 6874411"/>
              <a:gd name="connsiteX3" fmla="*/ 1139320 w 6662323"/>
              <a:gd name="connsiteY3" fmla="*/ 6874411 h 6874411"/>
              <a:gd name="connsiteX4" fmla="*/ 6145 w 6662323"/>
              <a:gd name="connsiteY4" fmla="*/ 5239586 h 6874411"/>
              <a:gd name="connsiteX5" fmla="*/ 6145 w 6662323"/>
              <a:gd name="connsiteY5" fmla="*/ 35161 h 6874411"/>
              <a:gd name="connsiteX0" fmla="*/ 6145 w 6429576"/>
              <a:gd name="connsiteY0" fmla="*/ 35161 h 6874411"/>
              <a:gd name="connsiteX1" fmla="*/ 5984670 w 6429576"/>
              <a:gd name="connsiteY1" fmla="*/ 0 h 6874411"/>
              <a:gd name="connsiteX2" fmla="*/ 5983375 w 6429576"/>
              <a:gd name="connsiteY2" fmla="*/ 6874411 h 6874411"/>
              <a:gd name="connsiteX3" fmla="*/ 1139320 w 6429576"/>
              <a:gd name="connsiteY3" fmla="*/ 6874411 h 6874411"/>
              <a:gd name="connsiteX4" fmla="*/ 6145 w 6429576"/>
              <a:gd name="connsiteY4" fmla="*/ 5239586 h 6874411"/>
              <a:gd name="connsiteX5" fmla="*/ 6145 w 6429576"/>
              <a:gd name="connsiteY5" fmla="*/ 35161 h 6874411"/>
              <a:gd name="connsiteX0" fmla="*/ 6145 w 5991227"/>
              <a:gd name="connsiteY0" fmla="*/ 35161 h 6874411"/>
              <a:gd name="connsiteX1" fmla="*/ 5984670 w 5991227"/>
              <a:gd name="connsiteY1" fmla="*/ 0 h 6874411"/>
              <a:gd name="connsiteX2" fmla="*/ 5983375 w 5991227"/>
              <a:gd name="connsiteY2" fmla="*/ 6874411 h 6874411"/>
              <a:gd name="connsiteX3" fmla="*/ 1139320 w 5991227"/>
              <a:gd name="connsiteY3" fmla="*/ 6874411 h 6874411"/>
              <a:gd name="connsiteX4" fmla="*/ 6145 w 5991227"/>
              <a:gd name="connsiteY4" fmla="*/ 5239586 h 6874411"/>
              <a:gd name="connsiteX5" fmla="*/ 6145 w 5991227"/>
              <a:gd name="connsiteY5" fmla="*/ 35161 h 6874411"/>
              <a:gd name="connsiteX0" fmla="*/ 82310 w 6070567"/>
              <a:gd name="connsiteY0" fmla="*/ 6586 h 6874411"/>
              <a:gd name="connsiteX1" fmla="*/ 6064010 w 6070567"/>
              <a:gd name="connsiteY1" fmla="*/ 0 h 6874411"/>
              <a:gd name="connsiteX2" fmla="*/ 6062715 w 6070567"/>
              <a:gd name="connsiteY2" fmla="*/ 6874411 h 6874411"/>
              <a:gd name="connsiteX3" fmla="*/ 1218660 w 6070567"/>
              <a:gd name="connsiteY3" fmla="*/ 6874411 h 6874411"/>
              <a:gd name="connsiteX4" fmla="*/ 85485 w 6070567"/>
              <a:gd name="connsiteY4" fmla="*/ 5239586 h 6874411"/>
              <a:gd name="connsiteX5" fmla="*/ 82310 w 6070567"/>
              <a:gd name="connsiteY5" fmla="*/ 6586 h 6874411"/>
              <a:gd name="connsiteX0" fmla="*/ 39225 w 6100507"/>
              <a:gd name="connsiteY0" fmla="*/ 181211 h 6874411"/>
              <a:gd name="connsiteX1" fmla="*/ 6093950 w 6100507"/>
              <a:gd name="connsiteY1" fmla="*/ 0 h 6874411"/>
              <a:gd name="connsiteX2" fmla="*/ 6092655 w 6100507"/>
              <a:gd name="connsiteY2" fmla="*/ 6874411 h 6874411"/>
              <a:gd name="connsiteX3" fmla="*/ 1248600 w 6100507"/>
              <a:gd name="connsiteY3" fmla="*/ 6874411 h 6874411"/>
              <a:gd name="connsiteX4" fmla="*/ 115425 w 6100507"/>
              <a:gd name="connsiteY4" fmla="*/ 5239586 h 6874411"/>
              <a:gd name="connsiteX5" fmla="*/ 39225 w 6100507"/>
              <a:gd name="connsiteY5" fmla="*/ 181211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5628 w 5993885"/>
              <a:gd name="connsiteY0" fmla="*/ 6586 h 6874411"/>
              <a:gd name="connsiteX1" fmla="*/ 5987328 w 5993885"/>
              <a:gd name="connsiteY1" fmla="*/ 0 h 6874411"/>
              <a:gd name="connsiteX2" fmla="*/ 5986033 w 5993885"/>
              <a:gd name="connsiteY2" fmla="*/ 6874411 h 6874411"/>
              <a:gd name="connsiteX3" fmla="*/ 1141978 w 5993885"/>
              <a:gd name="connsiteY3" fmla="*/ 6874411 h 6874411"/>
              <a:gd name="connsiteX4" fmla="*/ 8803 w 5993885"/>
              <a:gd name="connsiteY4" fmla="*/ 5239586 h 6874411"/>
              <a:gd name="connsiteX5" fmla="*/ 5628 w 5993885"/>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137659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137659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369434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369434 w 5989566"/>
              <a:gd name="connsiteY3" fmla="*/ 6874411 h 6874411"/>
              <a:gd name="connsiteX4" fmla="*/ 4484 w 5989566"/>
              <a:gd name="connsiteY4" fmla="*/ 5239586 h 6874411"/>
              <a:gd name="connsiteX5" fmla="*/ 1309 w 5989566"/>
              <a:gd name="connsiteY5" fmla="*/ 6586 h 6874411"/>
              <a:gd name="connsiteX0" fmla="*/ 19849 w 6008106"/>
              <a:gd name="connsiteY0" fmla="*/ 6586 h 6995509"/>
              <a:gd name="connsiteX1" fmla="*/ 6001549 w 6008106"/>
              <a:gd name="connsiteY1" fmla="*/ 0 h 6995509"/>
              <a:gd name="connsiteX2" fmla="*/ 6000254 w 6008106"/>
              <a:gd name="connsiteY2" fmla="*/ 6874411 h 6995509"/>
              <a:gd name="connsiteX3" fmla="*/ 1387974 w 6008106"/>
              <a:gd name="connsiteY3" fmla="*/ 6874411 h 6995509"/>
              <a:gd name="connsiteX4" fmla="*/ 799 w 6008106"/>
              <a:gd name="connsiteY4" fmla="*/ 5239586 h 6995509"/>
              <a:gd name="connsiteX5" fmla="*/ 19849 w 6008106"/>
              <a:gd name="connsiteY5" fmla="*/ 6586 h 6995509"/>
              <a:gd name="connsiteX0" fmla="*/ 19849 w 6008106"/>
              <a:gd name="connsiteY0" fmla="*/ 6586 h 6874411"/>
              <a:gd name="connsiteX1" fmla="*/ 6001549 w 6008106"/>
              <a:gd name="connsiteY1" fmla="*/ 0 h 6874411"/>
              <a:gd name="connsiteX2" fmla="*/ 6000254 w 6008106"/>
              <a:gd name="connsiteY2" fmla="*/ 6874411 h 6874411"/>
              <a:gd name="connsiteX3" fmla="*/ 1387974 w 6008106"/>
              <a:gd name="connsiteY3" fmla="*/ 6874411 h 6874411"/>
              <a:gd name="connsiteX4" fmla="*/ 799 w 6008106"/>
              <a:gd name="connsiteY4" fmla="*/ 5239586 h 6874411"/>
              <a:gd name="connsiteX5" fmla="*/ 19849 w 6008106"/>
              <a:gd name="connsiteY5" fmla="*/ 6586 h 6874411"/>
              <a:gd name="connsiteX0" fmla="*/ 19849 w 6008106"/>
              <a:gd name="connsiteY0" fmla="*/ 6586 h 6874411"/>
              <a:gd name="connsiteX1" fmla="*/ 6001549 w 6008106"/>
              <a:gd name="connsiteY1" fmla="*/ 0 h 6874411"/>
              <a:gd name="connsiteX2" fmla="*/ 6000254 w 6008106"/>
              <a:gd name="connsiteY2" fmla="*/ 6874411 h 6874411"/>
              <a:gd name="connsiteX3" fmla="*/ 1387974 w 6008106"/>
              <a:gd name="connsiteY3" fmla="*/ 6874411 h 6874411"/>
              <a:gd name="connsiteX4" fmla="*/ 799 w 6008106"/>
              <a:gd name="connsiteY4" fmla="*/ 5239586 h 6874411"/>
              <a:gd name="connsiteX5" fmla="*/ 19849 w 6008106"/>
              <a:gd name="connsiteY5" fmla="*/ 6586 h 6874411"/>
              <a:gd name="connsiteX0" fmla="*/ 19849 w 6008106"/>
              <a:gd name="connsiteY0" fmla="*/ 6586 h 6874447"/>
              <a:gd name="connsiteX1" fmla="*/ 6001549 w 6008106"/>
              <a:gd name="connsiteY1" fmla="*/ 0 h 6874447"/>
              <a:gd name="connsiteX2" fmla="*/ 6000254 w 6008106"/>
              <a:gd name="connsiteY2" fmla="*/ 6874411 h 6874447"/>
              <a:gd name="connsiteX3" fmla="*/ 1387974 w 6008106"/>
              <a:gd name="connsiteY3" fmla="*/ 6874411 h 6874447"/>
              <a:gd name="connsiteX4" fmla="*/ 799 w 6008106"/>
              <a:gd name="connsiteY4" fmla="*/ 5239586 h 6874447"/>
              <a:gd name="connsiteX5" fmla="*/ 19849 w 6008106"/>
              <a:gd name="connsiteY5" fmla="*/ 6586 h 6874447"/>
              <a:gd name="connsiteX0" fmla="*/ 21445 w 6009702"/>
              <a:gd name="connsiteY0" fmla="*/ 6586 h 6874477"/>
              <a:gd name="connsiteX1" fmla="*/ 6003145 w 6009702"/>
              <a:gd name="connsiteY1" fmla="*/ 0 h 6874477"/>
              <a:gd name="connsiteX2" fmla="*/ 6001850 w 6009702"/>
              <a:gd name="connsiteY2" fmla="*/ 6874411 h 6874477"/>
              <a:gd name="connsiteX3" fmla="*/ 1389570 w 6009702"/>
              <a:gd name="connsiteY3" fmla="*/ 6874411 h 6874477"/>
              <a:gd name="connsiteX4" fmla="*/ 2395 w 6009702"/>
              <a:gd name="connsiteY4" fmla="*/ 5239586 h 6874477"/>
              <a:gd name="connsiteX5" fmla="*/ 21445 w 6009702"/>
              <a:gd name="connsiteY5" fmla="*/ 6586 h 6874477"/>
              <a:gd name="connsiteX0" fmla="*/ 21685 w 6009942"/>
              <a:gd name="connsiteY0" fmla="*/ 6586 h 6874411"/>
              <a:gd name="connsiteX1" fmla="*/ 6003385 w 6009942"/>
              <a:gd name="connsiteY1" fmla="*/ 0 h 6874411"/>
              <a:gd name="connsiteX2" fmla="*/ 6002090 w 6009942"/>
              <a:gd name="connsiteY2" fmla="*/ 6874411 h 6874411"/>
              <a:gd name="connsiteX3" fmla="*/ 1389810 w 6009942"/>
              <a:gd name="connsiteY3" fmla="*/ 6874411 h 6874411"/>
              <a:gd name="connsiteX4" fmla="*/ 2635 w 6009942"/>
              <a:gd name="connsiteY4" fmla="*/ 5239586 h 6874411"/>
              <a:gd name="connsiteX5" fmla="*/ 21685 w 6009942"/>
              <a:gd name="connsiteY5" fmla="*/ 6586 h 6874411"/>
              <a:gd name="connsiteX0" fmla="*/ 1308 w 6011790"/>
              <a:gd name="connsiteY0" fmla="*/ 660636 h 6874411"/>
              <a:gd name="connsiteX1" fmla="*/ 6005233 w 6011790"/>
              <a:gd name="connsiteY1" fmla="*/ 0 h 6874411"/>
              <a:gd name="connsiteX2" fmla="*/ 6003938 w 6011790"/>
              <a:gd name="connsiteY2" fmla="*/ 6874411 h 6874411"/>
              <a:gd name="connsiteX3" fmla="*/ 1391658 w 6011790"/>
              <a:gd name="connsiteY3" fmla="*/ 6874411 h 6874411"/>
              <a:gd name="connsiteX4" fmla="*/ 4483 w 6011790"/>
              <a:gd name="connsiteY4" fmla="*/ 5239586 h 6874411"/>
              <a:gd name="connsiteX5" fmla="*/ 1308 w 6011790"/>
              <a:gd name="connsiteY5" fmla="*/ 660636 h 6874411"/>
              <a:gd name="connsiteX0" fmla="*/ 1308 w 6010421"/>
              <a:gd name="connsiteY0" fmla="*/ 9761 h 6223536"/>
              <a:gd name="connsiteX1" fmla="*/ 6002058 w 6010421"/>
              <a:gd name="connsiteY1" fmla="*/ 0 h 6223536"/>
              <a:gd name="connsiteX2" fmla="*/ 6003938 w 6010421"/>
              <a:gd name="connsiteY2" fmla="*/ 6223536 h 6223536"/>
              <a:gd name="connsiteX3" fmla="*/ 1391658 w 6010421"/>
              <a:gd name="connsiteY3" fmla="*/ 6223536 h 6223536"/>
              <a:gd name="connsiteX4" fmla="*/ 4483 w 6010421"/>
              <a:gd name="connsiteY4" fmla="*/ 4588711 h 6223536"/>
              <a:gd name="connsiteX5" fmla="*/ 1308 w 6010421"/>
              <a:gd name="connsiteY5" fmla="*/ 9761 h 6223536"/>
              <a:gd name="connsiteX0" fmla="*/ 1308 w 6005272"/>
              <a:gd name="connsiteY0" fmla="*/ 6586 h 6220361"/>
              <a:gd name="connsiteX1" fmla="*/ 5944908 w 6005272"/>
              <a:gd name="connsiteY1" fmla="*/ 0 h 6220361"/>
              <a:gd name="connsiteX2" fmla="*/ 6003938 w 6005272"/>
              <a:gd name="connsiteY2" fmla="*/ 6220361 h 6220361"/>
              <a:gd name="connsiteX3" fmla="*/ 1391658 w 6005272"/>
              <a:gd name="connsiteY3" fmla="*/ 6220361 h 6220361"/>
              <a:gd name="connsiteX4" fmla="*/ 4483 w 6005272"/>
              <a:gd name="connsiteY4" fmla="*/ 4585536 h 6220361"/>
              <a:gd name="connsiteX5" fmla="*/ 1308 w 6005272"/>
              <a:gd name="connsiteY5" fmla="*/ 6586 h 6220361"/>
              <a:gd name="connsiteX0" fmla="*/ 1308 w 5953271"/>
              <a:gd name="connsiteY0" fmla="*/ 6586 h 6220361"/>
              <a:gd name="connsiteX1" fmla="*/ 5944908 w 5953271"/>
              <a:gd name="connsiteY1" fmla="*/ 0 h 6220361"/>
              <a:gd name="connsiteX2" fmla="*/ 5946788 w 5953271"/>
              <a:gd name="connsiteY2" fmla="*/ 6217186 h 6220361"/>
              <a:gd name="connsiteX3" fmla="*/ 1391658 w 5953271"/>
              <a:gd name="connsiteY3" fmla="*/ 6220361 h 6220361"/>
              <a:gd name="connsiteX4" fmla="*/ 4483 w 5953271"/>
              <a:gd name="connsiteY4" fmla="*/ 4585536 h 6220361"/>
              <a:gd name="connsiteX5" fmla="*/ 1308 w 5953271"/>
              <a:gd name="connsiteY5" fmla="*/ 6586 h 622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271" h="6220361">
                <a:moveTo>
                  <a:pt x="1308" y="6586"/>
                </a:moveTo>
                <a:lnTo>
                  <a:pt x="5944908" y="0"/>
                </a:lnTo>
                <a:cubicBezTo>
                  <a:pt x="5952972" y="2835940"/>
                  <a:pt x="5957933" y="3109916"/>
                  <a:pt x="5946788" y="6217186"/>
                </a:cubicBezTo>
                <a:lnTo>
                  <a:pt x="1391658" y="6220361"/>
                </a:lnTo>
                <a:cubicBezTo>
                  <a:pt x="1177495" y="6218923"/>
                  <a:pt x="-62771" y="5961948"/>
                  <a:pt x="4483" y="4585536"/>
                </a:cubicBezTo>
                <a:cubicBezTo>
                  <a:pt x="-759" y="3390099"/>
                  <a:pt x="-809" y="1739278"/>
                  <a:pt x="1308" y="6586"/>
                </a:cubicBezTo>
                <a:close/>
              </a:path>
            </a:pathLst>
          </a:custGeom>
          <a:solidFill>
            <a:srgbClr val="CCCCCC">
              <a:alpha val="72170"/>
            </a:srgbClr>
          </a:solidFill>
        </p:spPr>
        <p:txBody>
          <a:bodyPr vert="horz" lIns="0" tIns="45720" rIns="0" bIns="0" rtlCol="0" anchor="ctr" anchorCtr="0">
            <a:noAutofit/>
          </a:bodyPr>
          <a:lstStyle>
            <a:lvl1pPr marL="0" indent="0" algn="ctr">
              <a:buNone/>
              <a:defRPr lang="en-US" sz="1801" dirty="0">
                <a:solidFill>
                  <a:schemeClr val="tx1"/>
                </a:solidFill>
              </a:defRPr>
            </a:lvl1pPr>
          </a:lstStyle>
          <a:p>
            <a:pPr lvl="0" algn="ctr"/>
            <a:r>
              <a:rPr lang="en-US"/>
              <a:t>Click icon to add picture</a:t>
            </a:r>
            <a:endParaRPr lang="en-US" dirty="0"/>
          </a:p>
        </p:txBody>
      </p:sp>
    </p:spTree>
    <p:extLst>
      <p:ext uri="{BB962C8B-B14F-4D97-AF65-F5344CB8AC3E}">
        <p14:creationId xmlns:p14="http://schemas.microsoft.com/office/powerpoint/2010/main" val="29034750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Section divider -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222E4-533E-0D4B-9C58-470758CF1239}"/>
              </a:ext>
            </a:extLst>
          </p:cNvPr>
          <p:cNvSpPr>
            <a:spLocks noGrp="1"/>
          </p:cNvSpPr>
          <p:nvPr>
            <p:ph type="title" hasCustomPrompt="1"/>
          </p:nvPr>
        </p:nvSpPr>
        <p:spPr>
          <a:xfrm>
            <a:off x="411480" y="356401"/>
            <a:ext cx="5532120" cy="594360"/>
          </a:xfrm>
        </p:spPr>
        <p:txBody>
          <a:bodyPr/>
          <a:lstStyle/>
          <a:p>
            <a:r>
              <a:rPr lang="en-US" dirty="0"/>
              <a:t>Section divider page</a:t>
            </a:r>
          </a:p>
        </p:txBody>
      </p:sp>
      <p:sp>
        <p:nvSpPr>
          <p:cNvPr id="5" name="Slide Number Placeholder 2">
            <a:extLst>
              <a:ext uri="{FF2B5EF4-FFF2-40B4-BE49-F238E27FC236}">
                <a16:creationId xmlns:a16="http://schemas.microsoft.com/office/drawing/2014/main" id="{5B87F055-E8BA-2945-AA87-876E4504C850}"/>
              </a:ext>
            </a:extLst>
          </p:cNvPr>
          <p:cNvSpPr>
            <a:spLocks noGrp="1"/>
          </p:cNvSpPr>
          <p:nvPr>
            <p:ph type="sldNum" sz="quarter" idx="10"/>
          </p:nvPr>
        </p:nvSpPr>
        <p:spPr>
          <a:xfrm>
            <a:off x="11180249" y="6370500"/>
            <a:ext cx="597307" cy="365125"/>
          </a:xfrm>
        </p:spPr>
        <p:txBody>
          <a:bodyPr/>
          <a:lstStyle/>
          <a:p>
            <a:r>
              <a:rPr lang="en-US" dirty="0">
                <a:latin typeface="Sage Text Light" panose="02010303040201060103" pitchFamily="2" charset="77"/>
              </a:rPr>
              <a:t>Page </a:t>
            </a:r>
            <a:fld id="{C801F209-6BE7-4AF7-9211-E3F7558EC97C}" type="slidenum">
              <a:rPr smtClean="0">
                <a:latin typeface="Sage Text Light" panose="02010303040201060103" pitchFamily="2" charset="77"/>
              </a:rPr>
              <a:pPr/>
              <a:t>‹#›</a:t>
            </a:fld>
            <a:endParaRPr dirty="0">
              <a:latin typeface="Sage Text Light" panose="02010303040201060103" pitchFamily="2" charset="77"/>
            </a:endParaRPr>
          </a:p>
        </p:txBody>
      </p:sp>
    </p:spTree>
    <p:extLst>
      <p:ext uri="{BB962C8B-B14F-4D97-AF65-F5344CB8AC3E}">
        <p14:creationId xmlns:p14="http://schemas.microsoft.com/office/powerpoint/2010/main" val="18381956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ideo/Media layout 1">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87F055-E8BA-2945-AA87-876E4504C850}"/>
              </a:ext>
            </a:extLst>
          </p:cNvPr>
          <p:cNvSpPr>
            <a:spLocks noGrp="1"/>
          </p:cNvSpPr>
          <p:nvPr>
            <p:ph type="sldNum" sz="quarter" idx="10"/>
          </p:nvPr>
        </p:nvSpPr>
        <p:spPr>
          <a:xfrm>
            <a:off x="11180249" y="6370500"/>
            <a:ext cx="597307" cy="365125"/>
          </a:xfrm>
        </p:spPr>
        <p:txBody>
          <a:bodyPr/>
          <a:lstStyle/>
          <a:p>
            <a:r>
              <a:rPr lang="en-US" dirty="0">
                <a:latin typeface="Sage Text Light" panose="02010303040201060103" pitchFamily="2" charset="77"/>
              </a:rPr>
              <a:t>Page </a:t>
            </a:r>
            <a:fld id="{C801F209-6BE7-4AF7-9211-E3F7558EC97C}" type="slidenum">
              <a:rPr smtClean="0">
                <a:latin typeface="Sage Text Light" panose="02010303040201060103" pitchFamily="2" charset="77"/>
              </a:rPr>
              <a:pPr/>
              <a:t>‹#›</a:t>
            </a:fld>
            <a:endParaRPr dirty="0">
              <a:latin typeface="Sage Text Light" panose="02010303040201060103" pitchFamily="2" charset="77"/>
            </a:endParaRPr>
          </a:p>
        </p:txBody>
      </p:sp>
      <p:sp>
        <p:nvSpPr>
          <p:cNvPr id="4" name="Media Placeholder 4">
            <a:extLst>
              <a:ext uri="{FF2B5EF4-FFF2-40B4-BE49-F238E27FC236}">
                <a16:creationId xmlns:a16="http://schemas.microsoft.com/office/drawing/2014/main" id="{CC2925D2-44AA-3447-9EA4-4ECD8F5913E9}"/>
              </a:ext>
            </a:extLst>
          </p:cNvPr>
          <p:cNvSpPr>
            <a:spLocks noGrp="1"/>
          </p:cNvSpPr>
          <p:nvPr>
            <p:ph type="media" sz="quarter" idx="11"/>
          </p:nvPr>
        </p:nvSpPr>
        <p:spPr>
          <a:xfrm>
            <a:off x="414338" y="544010"/>
            <a:ext cx="11363325" cy="5667878"/>
          </a:xfrm>
          <a:solidFill>
            <a:schemeClr val="bg2">
              <a:lumMod val="95000"/>
              <a:alpha val="72000"/>
            </a:schemeClr>
          </a:solidFill>
        </p:spPr>
        <p:txBody>
          <a:bodyPr tIns="0" anchor="ctr" anchorCtr="0"/>
          <a:lstStyle>
            <a:lvl1pPr marL="0" indent="0" algn="ctr">
              <a:buNone/>
              <a:defRPr b="0" i="0">
                <a:solidFill>
                  <a:schemeClr val="tx1"/>
                </a:solidFill>
              </a:defRPr>
            </a:lvl1pPr>
          </a:lstStyle>
          <a:p>
            <a:r>
              <a:rPr lang="en-US"/>
              <a:t>Click icon to add media</a:t>
            </a:r>
            <a:endParaRPr lang="en-US" dirty="0"/>
          </a:p>
        </p:txBody>
      </p:sp>
    </p:spTree>
    <p:extLst>
      <p:ext uri="{BB962C8B-B14F-4D97-AF65-F5344CB8AC3E}">
        <p14:creationId xmlns:p14="http://schemas.microsoft.com/office/powerpoint/2010/main" val="34318285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Video/Media layout 2">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87F055-E8BA-2945-AA87-876E4504C850}"/>
              </a:ext>
            </a:extLst>
          </p:cNvPr>
          <p:cNvSpPr>
            <a:spLocks noGrp="1"/>
          </p:cNvSpPr>
          <p:nvPr>
            <p:ph type="sldNum" sz="quarter" idx="10"/>
          </p:nvPr>
        </p:nvSpPr>
        <p:spPr>
          <a:xfrm>
            <a:off x="11180249" y="6370500"/>
            <a:ext cx="597307" cy="365125"/>
          </a:xfrm>
        </p:spPr>
        <p:txBody>
          <a:bodyPr/>
          <a:lstStyle/>
          <a:p>
            <a:r>
              <a:rPr lang="en-US" dirty="0">
                <a:latin typeface="Sage Text Light" panose="02010303040201060103" pitchFamily="2" charset="77"/>
              </a:rPr>
              <a:t>Page </a:t>
            </a:r>
            <a:fld id="{C801F209-6BE7-4AF7-9211-E3F7558EC97C}" type="slidenum">
              <a:rPr smtClean="0">
                <a:latin typeface="Sage Text Light" panose="02010303040201060103" pitchFamily="2" charset="77"/>
              </a:rPr>
              <a:pPr/>
              <a:t>‹#›</a:t>
            </a:fld>
            <a:endParaRPr dirty="0">
              <a:latin typeface="Sage Text Light" panose="02010303040201060103" pitchFamily="2" charset="77"/>
            </a:endParaRPr>
          </a:p>
        </p:txBody>
      </p:sp>
      <p:sp>
        <p:nvSpPr>
          <p:cNvPr id="4" name="Media Placeholder 4">
            <a:extLst>
              <a:ext uri="{FF2B5EF4-FFF2-40B4-BE49-F238E27FC236}">
                <a16:creationId xmlns:a16="http://schemas.microsoft.com/office/drawing/2014/main" id="{CC2925D2-44AA-3447-9EA4-4ECD8F5913E9}"/>
              </a:ext>
            </a:extLst>
          </p:cNvPr>
          <p:cNvSpPr>
            <a:spLocks noGrp="1"/>
          </p:cNvSpPr>
          <p:nvPr>
            <p:ph type="media" sz="quarter" idx="11"/>
          </p:nvPr>
        </p:nvSpPr>
        <p:spPr>
          <a:xfrm>
            <a:off x="414338" y="544010"/>
            <a:ext cx="11363325" cy="5667878"/>
          </a:xfrm>
          <a:prstGeom prst="roundRect">
            <a:avLst>
              <a:gd name="adj" fmla="val 8185"/>
            </a:avLst>
          </a:prstGeom>
          <a:solidFill>
            <a:schemeClr val="bg2">
              <a:lumMod val="95000"/>
              <a:alpha val="72000"/>
            </a:schemeClr>
          </a:solidFill>
        </p:spPr>
        <p:txBody>
          <a:bodyPr tIns="0" anchor="ctr" anchorCtr="0"/>
          <a:lstStyle>
            <a:lvl1pPr marL="0" indent="0" algn="ctr">
              <a:buNone/>
              <a:defRPr b="0" i="0">
                <a:solidFill>
                  <a:schemeClr val="tx1"/>
                </a:solidFill>
              </a:defRPr>
            </a:lvl1pPr>
          </a:lstStyle>
          <a:p>
            <a:r>
              <a:rPr lang="en-US"/>
              <a:t>Click icon to add media</a:t>
            </a:r>
            <a:endParaRPr lang="en-US" dirty="0"/>
          </a:p>
        </p:txBody>
      </p:sp>
    </p:spTree>
    <p:extLst>
      <p:ext uri="{BB962C8B-B14F-4D97-AF65-F5344CB8AC3E}">
        <p14:creationId xmlns:p14="http://schemas.microsoft.com/office/powerpoint/2010/main" val="31975271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End slide with patter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2336F0-3E91-C741-A3FD-12B5FD53D9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3343" t="7604" r="12911"/>
          <a:stretch/>
        </p:blipFill>
        <p:spPr>
          <a:xfrm>
            <a:off x="0" y="253999"/>
            <a:ext cx="12192000" cy="5880735"/>
          </a:xfrm>
          <a:prstGeom prst="rect">
            <a:avLst/>
          </a:prstGeom>
        </p:spPr>
      </p:pic>
      <p:sp>
        <p:nvSpPr>
          <p:cNvPr id="2" name="Title 1">
            <a:extLst>
              <a:ext uri="{FF2B5EF4-FFF2-40B4-BE49-F238E27FC236}">
                <a16:creationId xmlns:a16="http://schemas.microsoft.com/office/drawing/2014/main" id="{BC895D66-11C8-6647-8537-B75B474DD1A5}"/>
              </a:ext>
            </a:extLst>
          </p:cNvPr>
          <p:cNvSpPr>
            <a:spLocks noGrp="1"/>
          </p:cNvSpPr>
          <p:nvPr>
            <p:ph type="title" hasCustomPrompt="1"/>
          </p:nvPr>
        </p:nvSpPr>
        <p:spPr>
          <a:xfrm>
            <a:off x="3311652" y="6028161"/>
            <a:ext cx="5568696" cy="594360"/>
          </a:xfrm>
        </p:spPr>
        <p:txBody>
          <a:bodyPr anchor="ctr" anchorCtr="0"/>
          <a:lstStyle>
            <a:lvl1pPr algn="ctr">
              <a:defRPr sz="2800"/>
            </a:lvl1pPr>
          </a:lstStyle>
          <a:p>
            <a:r>
              <a:rPr lang="en-US" dirty="0"/>
              <a:t>End slide</a:t>
            </a:r>
          </a:p>
        </p:txBody>
      </p:sp>
      <p:pic>
        <p:nvPicPr>
          <p:cNvPr id="4" name="Picture 3">
            <a:extLst>
              <a:ext uri="{FF2B5EF4-FFF2-40B4-BE49-F238E27FC236}">
                <a16:creationId xmlns:a16="http://schemas.microsoft.com/office/drawing/2014/main" id="{BAB36327-468E-2848-BC8A-8AFD4F42320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14560" y="6104446"/>
            <a:ext cx="881063" cy="493204"/>
          </a:xfrm>
          <a:prstGeom prst="rect">
            <a:avLst/>
          </a:prstGeom>
        </p:spPr>
      </p:pic>
      <p:sp>
        <p:nvSpPr>
          <p:cNvPr id="5" name="TextBox 4">
            <a:extLst>
              <a:ext uri="{FF2B5EF4-FFF2-40B4-BE49-F238E27FC236}">
                <a16:creationId xmlns:a16="http://schemas.microsoft.com/office/drawing/2014/main" id="{28329689-EA49-7C4C-BF3C-7F760C953082}"/>
              </a:ext>
            </a:extLst>
          </p:cNvPr>
          <p:cNvSpPr txBox="1"/>
          <p:nvPr userDrawn="1"/>
        </p:nvSpPr>
        <p:spPr>
          <a:xfrm>
            <a:off x="9093200" y="6130925"/>
            <a:ext cx="2679700" cy="491596"/>
          </a:xfrm>
          <a:prstGeom prst="rect">
            <a:avLst/>
          </a:prstGeom>
          <a:noFill/>
        </p:spPr>
        <p:txBody>
          <a:bodyPr wrap="square" lIns="0" tIns="0" rIns="0" bIns="0" rtlCol="0" anchor="ctr" anchorCtr="0">
            <a:noAutofit/>
          </a:bodyPr>
          <a:lstStyle/>
          <a:p>
            <a:pPr algn="r"/>
            <a:r>
              <a:rPr lang="en-US" sz="700" b="0" i="0" dirty="0">
                <a:solidFill>
                  <a:schemeClr val="tx2"/>
                </a:solidFill>
                <a:latin typeface="Sage Text" panose="02010503040201060103" pitchFamily="2" charset="77"/>
              </a:rPr>
              <a:t>© 2022 The Sage Group plc or its licensors. All rights reserved. Sage, Sage logos, and Sage product and service names mentioned herein are the trademarks of Sage Global Services Limited or its licensors. All other trademarks are the property of their respective owners.</a:t>
            </a:r>
          </a:p>
        </p:txBody>
      </p:sp>
    </p:spTree>
    <p:extLst>
      <p:ext uri="{BB962C8B-B14F-4D97-AF65-F5344CB8AC3E}">
        <p14:creationId xmlns:p14="http://schemas.microsoft.com/office/powerpoint/2010/main" val="2995911322"/>
      </p:ext>
    </p:extLst>
  </p:cSld>
  <p:clrMapOvr>
    <a:masterClrMapping/>
  </p:clrMapOvr>
  <p:extLst>
    <p:ext uri="{DCECCB84-F9BA-43D5-87BE-67443E8EF086}">
      <p15:sldGuideLst xmlns:p15="http://schemas.microsoft.com/office/powerpoint/2012/main">
        <p15:guide id="1" orient="horz" pos="4056"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End slide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95D66-11C8-6647-8537-B75B474DD1A5}"/>
              </a:ext>
            </a:extLst>
          </p:cNvPr>
          <p:cNvSpPr>
            <a:spLocks noGrp="1"/>
          </p:cNvSpPr>
          <p:nvPr>
            <p:ph type="title" hasCustomPrompt="1"/>
          </p:nvPr>
        </p:nvSpPr>
        <p:spPr>
          <a:xfrm>
            <a:off x="3311652" y="2834640"/>
            <a:ext cx="5568696" cy="594360"/>
          </a:xfrm>
        </p:spPr>
        <p:txBody>
          <a:bodyPr anchor="ctr" anchorCtr="0"/>
          <a:lstStyle>
            <a:lvl1pPr algn="ctr">
              <a:defRPr sz="6600"/>
            </a:lvl1pPr>
          </a:lstStyle>
          <a:p>
            <a:r>
              <a:rPr lang="en-US" dirty="0"/>
              <a:t>End slide</a:t>
            </a:r>
          </a:p>
        </p:txBody>
      </p:sp>
      <p:pic>
        <p:nvPicPr>
          <p:cNvPr id="4" name="Picture 3">
            <a:extLst>
              <a:ext uri="{FF2B5EF4-FFF2-40B4-BE49-F238E27FC236}">
                <a16:creationId xmlns:a16="http://schemas.microsoft.com/office/drawing/2014/main" id="{BAB36327-468E-2848-BC8A-8AFD4F42320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4560" y="6104446"/>
            <a:ext cx="881063" cy="493204"/>
          </a:xfrm>
          <a:prstGeom prst="rect">
            <a:avLst/>
          </a:prstGeom>
        </p:spPr>
      </p:pic>
      <p:sp>
        <p:nvSpPr>
          <p:cNvPr id="5" name="TextBox 4">
            <a:extLst>
              <a:ext uri="{FF2B5EF4-FFF2-40B4-BE49-F238E27FC236}">
                <a16:creationId xmlns:a16="http://schemas.microsoft.com/office/drawing/2014/main" id="{28329689-EA49-7C4C-BF3C-7F760C953082}"/>
              </a:ext>
            </a:extLst>
          </p:cNvPr>
          <p:cNvSpPr txBox="1"/>
          <p:nvPr userDrawn="1"/>
        </p:nvSpPr>
        <p:spPr>
          <a:xfrm>
            <a:off x="9093200" y="6130925"/>
            <a:ext cx="2679700" cy="491596"/>
          </a:xfrm>
          <a:prstGeom prst="rect">
            <a:avLst/>
          </a:prstGeom>
          <a:noFill/>
        </p:spPr>
        <p:txBody>
          <a:bodyPr wrap="square" lIns="0" tIns="0" rIns="0" bIns="0" rtlCol="0" anchor="ctr" anchorCtr="0">
            <a:noAutofit/>
          </a:bodyPr>
          <a:lstStyle/>
          <a:p>
            <a:pPr algn="r"/>
            <a:r>
              <a:rPr lang="en-US" sz="700" b="0" i="0" dirty="0">
                <a:solidFill>
                  <a:schemeClr val="tx2"/>
                </a:solidFill>
                <a:latin typeface="Sage Text" panose="02010503040201060103" pitchFamily="2" charset="77"/>
              </a:rPr>
              <a:t>© 2022 The Sage Group plc or its licensors. All rights reserved. Sage, Sage logos, and Sage product and service names mentioned herein are the trademarks of Sage Global Services Limited or its licensors. All other trademarks are the property of their respective owners.</a:t>
            </a:r>
          </a:p>
        </p:txBody>
      </p:sp>
    </p:spTree>
    <p:extLst>
      <p:ext uri="{BB962C8B-B14F-4D97-AF65-F5344CB8AC3E}">
        <p14:creationId xmlns:p14="http://schemas.microsoft.com/office/powerpoint/2010/main" val="1735546972"/>
      </p:ext>
    </p:extLst>
  </p:cSld>
  <p:clrMapOvr>
    <a:masterClrMapping/>
  </p:clrMapOvr>
  <p:extLst>
    <p:ext uri="{DCECCB84-F9BA-43D5-87BE-67443E8EF086}">
      <p15:sldGuideLst xmlns:p15="http://schemas.microsoft.com/office/powerpoint/2012/main">
        <p15:guide id="1" orient="horz" pos="4056" userDrawn="1">
          <p15:clr>
            <a:srgbClr val="FBAE40"/>
          </p15:clr>
        </p15:guide>
        <p15:guide id="2" orient="horz" pos="216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3844E-5775-46A6-BB72-D52620937E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9BCA64-22AF-417A-BC6D-D612F8B217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DF5E85-001E-4AFB-8AC5-2CCDBAB9C93F}"/>
              </a:ext>
            </a:extLst>
          </p:cNvPr>
          <p:cNvSpPr>
            <a:spLocks noGrp="1"/>
          </p:cNvSpPr>
          <p:nvPr>
            <p:ph type="dt" sz="half" idx="10"/>
          </p:nvPr>
        </p:nvSpPr>
        <p:spPr/>
        <p:txBody>
          <a:bodyPr/>
          <a:lstStyle/>
          <a:p>
            <a:fld id="{D22BD6E0-0433-4385-AE40-5412CFC296A2}" type="datetimeFigureOut">
              <a:rPr lang="en-GB" smtClean="0"/>
              <a:t>18/02/2023</a:t>
            </a:fld>
            <a:endParaRPr lang="en-GB"/>
          </a:p>
        </p:txBody>
      </p:sp>
      <p:sp>
        <p:nvSpPr>
          <p:cNvPr id="5" name="Footer Placeholder 4">
            <a:extLst>
              <a:ext uri="{FF2B5EF4-FFF2-40B4-BE49-F238E27FC236}">
                <a16:creationId xmlns:a16="http://schemas.microsoft.com/office/drawing/2014/main" id="{279D235F-3873-447A-BDD4-C25636AD09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6DCC05-3CB4-49D4-8256-6195126A745A}"/>
              </a:ext>
            </a:extLst>
          </p:cNvPr>
          <p:cNvSpPr>
            <a:spLocks noGrp="1"/>
          </p:cNvSpPr>
          <p:nvPr>
            <p:ph type="sldNum" sz="quarter" idx="12"/>
          </p:nvPr>
        </p:nvSpPr>
        <p:spPr/>
        <p:txBody>
          <a:bodyPr/>
          <a:lstStyle/>
          <a:p>
            <a:fld id="{DDDA56C9-FFF5-440C-9E53-983278DE2F3E}" type="slidenum">
              <a:rPr lang="en-GB" smtClean="0"/>
              <a:t>‹#›</a:t>
            </a:fld>
            <a:endParaRPr lang="en-GB"/>
          </a:p>
        </p:txBody>
      </p:sp>
    </p:spTree>
    <p:extLst>
      <p:ext uri="{BB962C8B-B14F-4D97-AF65-F5344CB8AC3E}">
        <p14:creationId xmlns:p14="http://schemas.microsoft.com/office/powerpoint/2010/main" val="9736196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gray">
          <a:xfrm>
            <a:off x="381000" y="1676400"/>
            <a:ext cx="11430000" cy="4392000"/>
          </a:xfrm>
        </p:spPr>
        <p:txBody>
          <a:bodyPr/>
          <a:lstStyle>
            <a:lvl1pPr marL="0" indent="0">
              <a:spcBef>
                <a:spcPts val="1200"/>
              </a:spcBef>
              <a:buClr>
                <a:schemeClr val="bg1"/>
              </a:buClr>
              <a:buFont typeface="Arial" panose="020B0604020202020204" pitchFamily="34" charset="0"/>
              <a:buNone/>
              <a:defRPr b="0">
                <a:solidFill>
                  <a:schemeClr val="bg1"/>
                </a:solidFill>
              </a:defRPr>
            </a:lvl1pPr>
            <a:lvl2pPr marL="687600" indent="-342891">
              <a:buClr>
                <a:schemeClr val="bg1"/>
              </a:buClr>
              <a:buFont typeface="Arial" panose="020B0604020202020204" pitchFamily="34" charset="0"/>
              <a:buChar char="•"/>
              <a:defRPr>
                <a:solidFill>
                  <a:schemeClr val="bg1"/>
                </a:solidFill>
              </a:defRPr>
            </a:lvl2pPr>
            <a:lvl3pPr marL="914400" indent="-342900">
              <a:buClr>
                <a:schemeClr val="bg1"/>
              </a:buClr>
              <a:buFont typeface="Arial" panose="020B0604020202020204" pitchFamily="34" charset="0"/>
              <a:buChar char="•"/>
              <a:defRPr>
                <a:solidFill>
                  <a:schemeClr val="bg1"/>
                </a:solidFill>
              </a:defRPr>
            </a:lvl3pPr>
            <a:lvl5pPr marL="1144800" indent="-342891">
              <a:buClr>
                <a:schemeClr val="bg1"/>
              </a:buClr>
              <a:buFont typeface="Arial" panose="020B0604020202020204" pitchFamily="34" charset="0"/>
              <a:buChar char="•"/>
              <a:defRPr>
                <a:solidFill>
                  <a:schemeClr val="bg1"/>
                </a:solidFill>
              </a:defRPr>
            </a:lvl5pPr>
            <a:lvl6pPr marL="1375200" indent="-342900">
              <a:buClr>
                <a:schemeClr val="bg1"/>
              </a:buClr>
              <a:buFont typeface="Arial" panose="020B0604020202020204" pitchFamily="34" charset="0"/>
              <a:buChar char="•"/>
              <a:defRPr>
                <a:solidFill>
                  <a:schemeClr val="bg1"/>
                </a:solidFill>
              </a:defRPr>
            </a:lvl6pPr>
          </a:lstStyle>
          <a:p>
            <a:pPr lvl="0"/>
            <a:r>
              <a:rPr lang="en-US" noProof="0" dirty="0"/>
              <a:t>Click to edit master text styles</a:t>
            </a:r>
          </a:p>
          <a:p>
            <a:pPr lvl="1"/>
            <a:r>
              <a:rPr lang="en-US" noProof="0" dirty="0"/>
              <a:t>Second level</a:t>
            </a:r>
          </a:p>
          <a:p>
            <a:pPr lvl="2"/>
            <a:r>
              <a:rPr lang="en-US" noProof="0" dirty="0"/>
              <a:t>Third level</a:t>
            </a:r>
          </a:p>
          <a:p>
            <a:pPr lvl="4"/>
            <a:r>
              <a:rPr lang="en-US" noProof="0" dirty="0"/>
              <a:t>Fourth level</a:t>
            </a:r>
          </a:p>
          <a:p>
            <a:pPr lvl="5"/>
            <a:r>
              <a:rPr lang="en-US" noProof="0" dirty="0"/>
              <a:t>Fifth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5188557"/>
      </p:ext>
    </p:extLst>
  </p:cSld>
  <p:clrMapOvr>
    <a:masterClrMapping/>
  </p:clrMapOvr>
  <p:extLst>
    <p:ext uri="{DCECCB84-F9BA-43D5-87BE-67443E8EF086}">
      <p15:sldGuideLst xmlns:p15="http://schemas.microsoft.com/office/powerpoint/2012/main">
        <p15:guide id="1" pos="3840">
          <p15:clr>
            <a:srgbClr val="FBAE40"/>
          </p15:clr>
        </p15:guide>
        <p15:guide id="2" pos="7439">
          <p15:clr>
            <a:srgbClr val="FBAE40"/>
          </p15:clr>
        </p15:guide>
        <p15:guide id="3" orient="horz" pos="3838">
          <p15:clr>
            <a:srgbClr val="FBAE40"/>
          </p15:clr>
        </p15:guide>
        <p15:guide id="4" orient="horz" pos="4133">
          <p15:clr>
            <a:srgbClr val="FBAE40"/>
          </p15:clr>
        </p15:guide>
        <p15:guide id="5" orient="horz" pos="132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D07D5-13C1-4B88-B0B1-D2FA4D67DB4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DDC4893F-DAB2-40BC-933C-5184AAA72D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CDD2EDCE-C810-498E-BA3E-84CB7FDA7F25}"/>
              </a:ext>
            </a:extLst>
          </p:cNvPr>
          <p:cNvSpPr>
            <a:spLocks noGrp="1"/>
          </p:cNvSpPr>
          <p:nvPr>
            <p:ph type="dt" sz="half" idx="10"/>
          </p:nvPr>
        </p:nvSpPr>
        <p:spPr/>
        <p:txBody>
          <a:bodyPr/>
          <a:lstStyle/>
          <a:p>
            <a:fld id="{D22BD6E0-0433-4385-AE40-5412CFC296A2}" type="datetimeFigureOut">
              <a:rPr lang="en-GB" smtClean="0"/>
              <a:t>18/02/2023</a:t>
            </a:fld>
            <a:endParaRPr lang="en-GB"/>
          </a:p>
        </p:txBody>
      </p:sp>
      <p:sp>
        <p:nvSpPr>
          <p:cNvPr id="5" name="Footer Placeholder 4">
            <a:extLst>
              <a:ext uri="{FF2B5EF4-FFF2-40B4-BE49-F238E27FC236}">
                <a16:creationId xmlns:a16="http://schemas.microsoft.com/office/drawing/2014/main" id="{A87050D7-EA67-407A-8A11-A013121680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1C7A2D-1DDB-4DD7-B0B4-00F23977CC90}"/>
              </a:ext>
            </a:extLst>
          </p:cNvPr>
          <p:cNvSpPr>
            <a:spLocks noGrp="1"/>
          </p:cNvSpPr>
          <p:nvPr>
            <p:ph type="sldNum" sz="quarter" idx="12"/>
          </p:nvPr>
        </p:nvSpPr>
        <p:spPr/>
        <p:txBody>
          <a:bodyPr/>
          <a:lstStyle/>
          <a:p>
            <a:fld id="{DDDA56C9-FFF5-440C-9E53-983278DE2F3E}" type="slidenum">
              <a:rPr lang="en-GB" smtClean="0"/>
              <a:t>‹#›</a:t>
            </a:fld>
            <a:endParaRPr lang="en-GB"/>
          </a:p>
        </p:txBody>
      </p:sp>
    </p:spTree>
    <p:extLst>
      <p:ext uri="{BB962C8B-B14F-4D97-AF65-F5344CB8AC3E}">
        <p14:creationId xmlns:p14="http://schemas.microsoft.com/office/powerpoint/2010/main" val="8920081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E76A4F-ED5B-4DD3-975A-E416B1F1BE15}"/>
              </a:ext>
            </a:extLst>
          </p:cNvPr>
          <p:cNvSpPr>
            <a:spLocks noGrp="1"/>
          </p:cNvSpPr>
          <p:nvPr>
            <p:ph type="dt" sz="half" idx="10"/>
          </p:nvPr>
        </p:nvSpPr>
        <p:spPr/>
        <p:txBody>
          <a:bodyPr/>
          <a:lstStyle/>
          <a:p>
            <a:fld id="{D22BD6E0-0433-4385-AE40-5412CFC296A2}" type="datetimeFigureOut">
              <a:rPr lang="en-GB" smtClean="0"/>
              <a:t>18/02/2023</a:t>
            </a:fld>
            <a:endParaRPr lang="en-GB"/>
          </a:p>
        </p:txBody>
      </p:sp>
      <p:sp>
        <p:nvSpPr>
          <p:cNvPr id="3" name="Footer Placeholder 2">
            <a:extLst>
              <a:ext uri="{FF2B5EF4-FFF2-40B4-BE49-F238E27FC236}">
                <a16:creationId xmlns:a16="http://schemas.microsoft.com/office/drawing/2014/main" id="{88250DCA-2D03-446C-A7AB-8C63FF61D82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20181A-2D84-4789-A284-68E4FA3ABA07}"/>
              </a:ext>
            </a:extLst>
          </p:cNvPr>
          <p:cNvSpPr>
            <a:spLocks noGrp="1"/>
          </p:cNvSpPr>
          <p:nvPr>
            <p:ph type="sldNum" sz="quarter" idx="12"/>
          </p:nvPr>
        </p:nvSpPr>
        <p:spPr/>
        <p:txBody>
          <a:bodyPr/>
          <a:lstStyle/>
          <a:p>
            <a:fld id="{DDDA56C9-FFF5-440C-9E53-983278DE2F3E}" type="slidenum">
              <a:rPr lang="en-GB" smtClean="0"/>
              <a:t>‹#›</a:t>
            </a:fld>
            <a:endParaRPr lang="en-GB"/>
          </a:p>
        </p:txBody>
      </p:sp>
    </p:spTree>
    <p:extLst>
      <p:ext uri="{BB962C8B-B14F-4D97-AF65-F5344CB8AC3E}">
        <p14:creationId xmlns:p14="http://schemas.microsoft.com/office/powerpoint/2010/main" val="1989124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age symbol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DBF7A-0630-3046-AB0B-AA90798E5CF5}"/>
              </a:ext>
            </a:extLst>
          </p:cNvPr>
          <p:cNvSpPr>
            <a:spLocks noGrp="1"/>
          </p:cNvSpPr>
          <p:nvPr>
            <p:ph type="ctrTitle" hasCustomPrompt="1"/>
          </p:nvPr>
        </p:nvSpPr>
        <p:spPr>
          <a:xfrm>
            <a:off x="420624" y="309832"/>
            <a:ext cx="5522976" cy="594360"/>
          </a:xfrm>
        </p:spPr>
        <p:txBody>
          <a:bodyPr anchor="t" anchorCtr="0">
            <a:no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007210F8-5BCD-D840-882A-065B74A9C8A6}"/>
              </a:ext>
            </a:extLst>
          </p:cNvPr>
          <p:cNvSpPr>
            <a:spLocks noGrp="1"/>
          </p:cNvSpPr>
          <p:nvPr>
            <p:ph type="subTitle" idx="1" hasCustomPrompt="1"/>
          </p:nvPr>
        </p:nvSpPr>
        <p:spPr>
          <a:xfrm>
            <a:off x="420623" y="2258568"/>
            <a:ext cx="3829159" cy="1243584"/>
          </a:xfrm>
        </p:spPr>
        <p:txBody>
          <a:bodyPr lIns="0" rIns="0" bIns="0">
            <a:noAutofit/>
          </a:bodyPr>
          <a:lstStyle>
            <a:lvl1pPr marL="0" indent="0" algn="l">
              <a:buNone/>
              <a:defRPr sz="16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97F4CD83-135B-2B44-8A2B-2E62A41A0E2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7698" y="6104446"/>
            <a:ext cx="881063" cy="493204"/>
          </a:xfrm>
          <a:prstGeom prst="rect">
            <a:avLst/>
          </a:prstGeom>
        </p:spPr>
      </p:pic>
      <p:grpSp>
        <p:nvGrpSpPr>
          <p:cNvPr id="71" name="Group 70">
            <a:extLst>
              <a:ext uri="{FF2B5EF4-FFF2-40B4-BE49-F238E27FC236}">
                <a16:creationId xmlns:a16="http://schemas.microsoft.com/office/drawing/2014/main" id="{82170310-FD02-B64E-9B02-F6DE13FED35F}"/>
              </a:ext>
            </a:extLst>
          </p:cNvPr>
          <p:cNvGrpSpPr/>
          <p:nvPr userDrawn="1"/>
        </p:nvGrpSpPr>
        <p:grpSpPr>
          <a:xfrm>
            <a:off x="6238877" y="393700"/>
            <a:ext cx="5535674" cy="6464300"/>
            <a:chOff x="6238877" y="393700"/>
            <a:chExt cx="5535674" cy="6464300"/>
          </a:xfrm>
        </p:grpSpPr>
        <p:grpSp>
          <p:nvGrpSpPr>
            <p:cNvPr id="72" name="Group 71">
              <a:extLst>
                <a:ext uri="{FF2B5EF4-FFF2-40B4-BE49-F238E27FC236}">
                  <a16:creationId xmlns:a16="http://schemas.microsoft.com/office/drawing/2014/main" id="{67E2ACF6-103A-9240-B587-BE5FE06EBC0B}"/>
                </a:ext>
              </a:extLst>
            </p:cNvPr>
            <p:cNvGrpSpPr/>
            <p:nvPr/>
          </p:nvGrpSpPr>
          <p:grpSpPr>
            <a:xfrm>
              <a:off x="6238877" y="2218467"/>
              <a:ext cx="5535674" cy="1647636"/>
              <a:chOff x="6238877" y="394369"/>
              <a:chExt cx="5535674" cy="1647636"/>
            </a:xfrm>
          </p:grpSpPr>
          <p:grpSp>
            <p:nvGrpSpPr>
              <p:cNvPr id="126" name="Group 125">
                <a:extLst>
                  <a:ext uri="{FF2B5EF4-FFF2-40B4-BE49-F238E27FC236}">
                    <a16:creationId xmlns:a16="http://schemas.microsoft.com/office/drawing/2014/main" id="{CFF69E0E-7085-234C-87BB-DD0C51C48865}"/>
                  </a:ext>
                </a:extLst>
              </p:cNvPr>
              <p:cNvGrpSpPr/>
              <p:nvPr/>
            </p:nvGrpSpPr>
            <p:grpSpPr>
              <a:xfrm>
                <a:off x="6238877" y="394369"/>
                <a:ext cx="5535674" cy="745936"/>
                <a:chOff x="6238877" y="394369"/>
                <a:chExt cx="5535674" cy="745936"/>
              </a:xfrm>
            </p:grpSpPr>
            <p:pic>
              <p:nvPicPr>
                <p:cNvPr id="136" name="Picture 135">
                  <a:extLst>
                    <a:ext uri="{FF2B5EF4-FFF2-40B4-BE49-F238E27FC236}">
                      <a16:creationId xmlns:a16="http://schemas.microsoft.com/office/drawing/2014/main" id="{E8EFAFCD-00A6-9944-9D85-582F05AB4C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8877" y="394369"/>
                  <a:ext cx="244653" cy="421426"/>
                </a:xfrm>
                <a:prstGeom prst="rect">
                  <a:avLst/>
                </a:prstGeom>
              </p:spPr>
            </p:pic>
            <p:pic>
              <p:nvPicPr>
                <p:cNvPr id="137" name="Picture 136">
                  <a:extLst>
                    <a:ext uri="{FF2B5EF4-FFF2-40B4-BE49-F238E27FC236}">
                      <a16:creationId xmlns:a16="http://schemas.microsoft.com/office/drawing/2014/main" id="{54139528-DA1E-EA43-A13B-1E32EA0F26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47002" y="394369"/>
                  <a:ext cx="244653" cy="421426"/>
                </a:xfrm>
                <a:prstGeom prst="rect">
                  <a:avLst/>
                </a:prstGeom>
              </p:spPr>
            </p:pic>
            <p:pic>
              <p:nvPicPr>
                <p:cNvPr id="138" name="Picture 137">
                  <a:extLst>
                    <a:ext uri="{FF2B5EF4-FFF2-40B4-BE49-F238E27FC236}">
                      <a16:creationId xmlns:a16="http://schemas.microsoft.com/office/drawing/2014/main" id="{B7D33F5B-D82D-0142-90F1-07AA0B50B3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64652" y="394369"/>
                  <a:ext cx="244653" cy="421426"/>
                </a:xfrm>
                <a:prstGeom prst="rect">
                  <a:avLst/>
                </a:prstGeom>
              </p:spPr>
            </p:pic>
            <p:pic>
              <p:nvPicPr>
                <p:cNvPr id="139" name="Picture 138">
                  <a:extLst>
                    <a:ext uri="{FF2B5EF4-FFF2-40B4-BE49-F238E27FC236}">
                      <a16:creationId xmlns:a16="http://schemas.microsoft.com/office/drawing/2014/main" id="{CC7AD683-CB26-ED45-9511-9DAB139064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2777" y="394369"/>
                  <a:ext cx="244653" cy="421426"/>
                </a:xfrm>
                <a:prstGeom prst="rect">
                  <a:avLst/>
                </a:prstGeom>
              </p:spPr>
            </p:pic>
            <p:pic>
              <p:nvPicPr>
                <p:cNvPr id="140" name="Picture 139">
                  <a:extLst>
                    <a:ext uri="{FF2B5EF4-FFF2-40B4-BE49-F238E27FC236}">
                      <a16:creationId xmlns:a16="http://schemas.microsoft.com/office/drawing/2014/main" id="{EA30C539-5963-AA4D-82D2-61A134D908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29898" y="718879"/>
                  <a:ext cx="244653" cy="421426"/>
                </a:xfrm>
                <a:prstGeom prst="rect">
                  <a:avLst/>
                </a:prstGeom>
              </p:spPr>
            </p:pic>
            <p:pic>
              <p:nvPicPr>
                <p:cNvPr id="141" name="Picture 140">
                  <a:extLst>
                    <a:ext uri="{FF2B5EF4-FFF2-40B4-BE49-F238E27FC236}">
                      <a16:creationId xmlns:a16="http://schemas.microsoft.com/office/drawing/2014/main" id="{E8537574-BF7A-604C-A711-4B1A3B6A05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18714" y="718879"/>
                  <a:ext cx="244653" cy="421426"/>
                </a:xfrm>
                <a:prstGeom prst="rect">
                  <a:avLst/>
                </a:prstGeom>
              </p:spPr>
            </p:pic>
            <p:pic>
              <p:nvPicPr>
                <p:cNvPr id="142" name="Picture 141">
                  <a:extLst>
                    <a:ext uri="{FF2B5EF4-FFF2-40B4-BE49-F238E27FC236}">
                      <a16:creationId xmlns:a16="http://schemas.microsoft.com/office/drawing/2014/main" id="{B1E3CB8C-01C0-474E-A26A-D42AD6EED6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01064" y="718879"/>
                  <a:ext cx="244653" cy="421426"/>
                </a:xfrm>
                <a:prstGeom prst="rect">
                  <a:avLst/>
                </a:prstGeom>
              </p:spPr>
            </p:pic>
            <p:pic>
              <p:nvPicPr>
                <p:cNvPr id="143" name="Picture 142">
                  <a:extLst>
                    <a:ext uri="{FF2B5EF4-FFF2-40B4-BE49-F238E27FC236}">
                      <a16:creationId xmlns:a16="http://schemas.microsoft.com/office/drawing/2014/main" id="{8E04BC90-5CC4-0C46-A973-301FF17947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177" y="718879"/>
                  <a:ext cx="244653" cy="421426"/>
                </a:xfrm>
                <a:prstGeom prst="rect">
                  <a:avLst/>
                </a:prstGeom>
              </p:spPr>
            </p:pic>
          </p:grpSp>
          <p:grpSp>
            <p:nvGrpSpPr>
              <p:cNvPr id="127" name="Group 126">
                <a:extLst>
                  <a:ext uri="{FF2B5EF4-FFF2-40B4-BE49-F238E27FC236}">
                    <a16:creationId xmlns:a16="http://schemas.microsoft.com/office/drawing/2014/main" id="{DA868886-ACAA-F34B-9FCC-804244EBB8B5}"/>
                  </a:ext>
                </a:extLst>
              </p:cNvPr>
              <p:cNvGrpSpPr/>
              <p:nvPr/>
            </p:nvGrpSpPr>
            <p:grpSpPr>
              <a:xfrm>
                <a:off x="6238877" y="1296069"/>
                <a:ext cx="5535674" cy="745936"/>
                <a:chOff x="6238877" y="394369"/>
                <a:chExt cx="5535674" cy="745936"/>
              </a:xfrm>
            </p:grpSpPr>
            <p:pic>
              <p:nvPicPr>
                <p:cNvPr id="128" name="Picture 127">
                  <a:extLst>
                    <a:ext uri="{FF2B5EF4-FFF2-40B4-BE49-F238E27FC236}">
                      <a16:creationId xmlns:a16="http://schemas.microsoft.com/office/drawing/2014/main" id="{224F75AF-DC4B-C240-B749-E0F0EE02E5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8877" y="394369"/>
                  <a:ext cx="244653" cy="421426"/>
                </a:xfrm>
                <a:prstGeom prst="rect">
                  <a:avLst/>
                </a:prstGeom>
              </p:spPr>
            </p:pic>
            <p:pic>
              <p:nvPicPr>
                <p:cNvPr id="129" name="Picture 128">
                  <a:extLst>
                    <a:ext uri="{FF2B5EF4-FFF2-40B4-BE49-F238E27FC236}">
                      <a16:creationId xmlns:a16="http://schemas.microsoft.com/office/drawing/2014/main" id="{4F6BA2B4-18E9-E242-A319-FB6493EF1A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47002" y="394369"/>
                  <a:ext cx="244653" cy="421426"/>
                </a:xfrm>
                <a:prstGeom prst="rect">
                  <a:avLst/>
                </a:prstGeom>
              </p:spPr>
            </p:pic>
            <p:pic>
              <p:nvPicPr>
                <p:cNvPr id="130" name="Picture 129">
                  <a:extLst>
                    <a:ext uri="{FF2B5EF4-FFF2-40B4-BE49-F238E27FC236}">
                      <a16:creationId xmlns:a16="http://schemas.microsoft.com/office/drawing/2014/main" id="{0B874B4F-A89A-E842-A609-F0C0DABC11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64652" y="394369"/>
                  <a:ext cx="244653" cy="421426"/>
                </a:xfrm>
                <a:prstGeom prst="rect">
                  <a:avLst/>
                </a:prstGeom>
              </p:spPr>
            </p:pic>
            <p:pic>
              <p:nvPicPr>
                <p:cNvPr id="131" name="Picture 130">
                  <a:extLst>
                    <a:ext uri="{FF2B5EF4-FFF2-40B4-BE49-F238E27FC236}">
                      <a16:creationId xmlns:a16="http://schemas.microsoft.com/office/drawing/2014/main" id="{EB38761B-55DB-E243-A7A5-3AE503BCEA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2777" y="394369"/>
                  <a:ext cx="244653" cy="421426"/>
                </a:xfrm>
                <a:prstGeom prst="rect">
                  <a:avLst/>
                </a:prstGeom>
              </p:spPr>
            </p:pic>
            <p:pic>
              <p:nvPicPr>
                <p:cNvPr id="132" name="Picture 131">
                  <a:extLst>
                    <a:ext uri="{FF2B5EF4-FFF2-40B4-BE49-F238E27FC236}">
                      <a16:creationId xmlns:a16="http://schemas.microsoft.com/office/drawing/2014/main" id="{1DEE4301-B2B6-F841-B946-1BEC762690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29898" y="718879"/>
                  <a:ext cx="244653" cy="421426"/>
                </a:xfrm>
                <a:prstGeom prst="rect">
                  <a:avLst/>
                </a:prstGeom>
              </p:spPr>
            </p:pic>
            <p:pic>
              <p:nvPicPr>
                <p:cNvPr id="133" name="Picture 132">
                  <a:extLst>
                    <a:ext uri="{FF2B5EF4-FFF2-40B4-BE49-F238E27FC236}">
                      <a16:creationId xmlns:a16="http://schemas.microsoft.com/office/drawing/2014/main" id="{2C85052E-798B-B14E-8BD2-F266CFCF2A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18714" y="718879"/>
                  <a:ext cx="244653" cy="421426"/>
                </a:xfrm>
                <a:prstGeom prst="rect">
                  <a:avLst/>
                </a:prstGeom>
              </p:spPr>
            </p:pic>
            <p:pic>
              <p:nvPicPr>
                <p:cNvPr id="134" name="Picture 133">
                  <a:extLst>
                    <a:ext uri="{FF2B5EF4-FFF2-40B4-BE49-F238E27FC236}">
                      <a16:creationId xmlns:a16="http://schemas.microsoft.com/office/drawing/2014/main" id="{F771C328-43CE-934C-BFC8-6ED9A0A878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01064" y="718879"/>
                  <a:ext cx="244653" cy="421426"/>
                </a:xfrm>
                <a:prstGeom prst="rect">
                  <a:avLst/>
                </a:prstGeom>
              </p:spPr>
            </p:pic>
            <p:pic>
              <p:nvPicPr>
                <p:cNvPr id="135" name="Picture 134">
                  <a:extLst>
                    <a:ext uri="{FF2B5EF4-FFF2-40B4-BE49-F238E27FC236}">
                      <a16:creationId xmlns:a16="http://schemas.microsoft.com/office/drawing/2014/main" id="{9D8C76E8-52C9-6548-AAE5-E472811F86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177" y="718879"/>
                  <a:ext cx="244653" cy="421426"/>
                </a:xfrm>
                <a:prstGeom prst="rect">
                  <a:avLst/>
                </a:prstGeom>
              </p:spPr>
            </p:pic>
          </p:grpSp>
        </p:grpSp>
        <p:grpSp>
          <p:nvGrpSpPr>
            <p:cNvPr id="73" name="Group 72">
              <a:extLst>
                <a:ext uri="{FF2B5EF4-FFF2-40B4-BE49-F238E27FC236}">
                  <a16:creationId xmlns:a16="http://schemas.microsoft.com/office/drawing/2014/main" id="{DCB83AAF-ED35-A049-AABF-C9135D5DD78A}"/>
                </a:ext>
              </a:extLst>
            </p:cNvPr>
            <p:cNvGrpSpPr/>
            <p:nvPr/>
          </p:nvGrpSpPr>
          <p:grpSpPr>
            <a:xfrm>
              <a:off x="6238877" y="4040917"/>
              <a:ext cx="5535674" cy="1647636"/>
              <a:chOff x="6238877" y="394369"/>
              <a:chExt cx="5535674" cy="1647636"/>
            </a:xfrm>
          </p:grpSpPr>
          <p:grpSp>
            <p:nvGrpSpPr>
              <p:cNvPr id="108" name="Group 107">
                <a:extLst>
                  <a:ext uri="{FF2B5EF4-FFF2-40B4-BE49-F238E27FC236}">
                    <a16:creationId xmlns:a16="http://schemas.microsoft.com/office/drawing/2014/main" id="{9F2E5089-B14A-9742-9076-60522A230567}"/>
                  </a:ext>
                </a:extLst>
              </p:cNvPr>
              <p:cNvGrpSpPr/>
              <p:nvPr/>
            </p:nvGrpSpPr>
            <p:grpSpPr>
              <a:xfrm>
                <a:off x="6238877" y="394369"/>
                <a:ext cx="5535674" cy="745936"/>
                <a:chOff x="6238877" y="394369"/>
                <a:chExt cx="5535674" cy="745936"/>
              </a:xfrm>
            </p:grpSpPr>
            <p:pic>
              <p:nvPicPr>
                <p:cNvPr id="118" name="Picture 117">
                  <a:extLst>
                    <a:ext uri="{FF2B5EF4-FFF2-40B4-BE49-F238E27FC236}">
                      <a16:creationId xmlns:a16="http://schemas.microsoft.com/office/drawing/2014/main" id="{E307ACCD-BBCA-AE49-8895-8B05C679DF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8877" y="394369"/>
                  <a:ext cx="244653" cy="421426"/>
                </a:xfrm>
                <a:prstGeom prst="rect">
                  <a:avLst/>
                </a:prstGeom>
              </p:spPr>
            </p:pic>
            <p:pic>
              <p:nvPicPr>
                <p:cNvPr id="119" name="Picture 118">
                  <a:extLst>
                    <a:ext uri="{FF2B5EF4-FFF2-40B4-BE49-F238E27FC236}">
                      <a16:creationId xmlns:a16="http://schemas.microsoft.com/office/drawing/2014/main" id="{A351233D-9CD6-6848-8852-F6F9175E05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47002" y="394369"/>
                  <a:ext cx="244653" cy="421426"/>
                </a:xfrm>
                <a:prstGeom prst="rect">
                  <a:avLst/>
                </a:prstGeom>
              </p:spPr>
            </p:pic>
            <p:pic>
              <p:nvPicPr>
                <p:cNvPr id="120" name="Picture 119">
                  <a:extLst>
                    <a:ext uri="{FF2B5EF4-FFF2-40B4-BE49-F238E27FC236}">
                      <a16:creationId xmlns:a16="http://schemas.microsoft.com/office/drawing/2014/main" id="{277C3285-4221-0E46-9C68-9E9756B39B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64652" y="394369"/>
                  <a:ext cx="244653" cy="421426"/>
                </a:xfrm>
                <a:prstGeom prst="rect">
                  <a:avLst/>
                </a:prstGeom>
              </p:spPr>
            </p:pic>
            <p:pic>
              <p:nvPicPr>
                <p:cNvPr id="121" name="Picture 120">
                  <a:extLst>
                    <a:ext uri="{FF2B5EF4-FFF2-40B4-BE49-F238E27FC236}">
                      <a16:creationId xmlns:a16="http://schemas.microsoft.com/office/drawing/2014/main" id="{34D9B167-B2D4-0441-B0D2-01D074A853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2777" y="394369"/>
                  <a:ext cx="244653" cy="421426"/>
                </a:xfrm>
                <a:prstGeom prst="rect">
                  <a:avLst/>
                </a:prstGeom>
              </p:spPr>
            </p:pic>
            <p:pic>
              <p:nvPicPr>
                <p:cNvPr id="122" name="Picture 121">
                  <a:extLst>
                    <a:ext uri="{FF2B5EF4-FFF2-40B4-BE49-F238E27FC236}">
                      <a16:creationId xmlns:a16="http://schemas.microsoft.com/office/drawing/2014/main" id="{9CCDDCA1-DCC7-1F47-BF8B-DB65F0029C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29898" y="718879"/>
                  <a:ext cx="244653" cy="421426"/>
                </a:xfrm>
                <a:prstGeom prst="rect">
                  <a:avLst/>
                </a:prstGeom>
              </p:spPr>
            </p:pic>
            <p:pic>
              <p:nvPicPr>
                <p:cNvPr id="123" name="Picture 122">
                  <a:extLst>
                    <a:ext uri="{FF2B5EF4-FFF2-40B4-BE49-F238E27FC236}">
                      <a16:creationId xmlns:a16="http://schemas.microsoft.com/office/drawing/2014/main" id="{AECD938B-175C-9442-BB8F-84775EBDFA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18714" y="718879"/>
                  <a:ext cx="244653" cy="421426"/>
                </a:xfrm>
                <a:prstGeom prst="rect">
                  <a:avLst/>
                </a:prstGeom>
              </p:spPr>
            </p:pic>
            <p:pic>
              <p:nvPicPr>
                <p:cNvPr id="124" name="Picture 123">
                  <a:extLst>
                    <a:ext uri="{FF2B5EF4-FFF2-40B4-BE49-F238E27FC236}">
                      <a16:creationId xmlns:a16="http://schemas.microsoft.com/office/drawing/2014/main" id="{CC17190A-CBB2-1D46-9858-4011D7E31E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01064" y="718879"/>
                  <a:ext cx="244653" cy="421426"/>
                </a:xfrm>
                <a:prstGeom prst="rect">
                  <a:avLst/>
                </a:prstGeom>
              </p:spPr>
            </p:pic>
            <p:pic>
              <p:nvPicPr>
                <p:cNvPr id="125" name="Picture 124">
                  <a:extLst>
                    <a:ext uri="{FF2B5EF4-FFF2-40B4-BE49-F238E27FC236}">
                      <a16:creationId xmlns:a16="http://schemas.microsoft.com/office/drawing/2014/main" id="{DB57266D-E7F2-6C41-9A2F-259C3330E9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177" y="718879"/>
                  <a:ext cx="244653" cy="421426"/>
                </a:xfrm>
                <a:prstGeom prst="rect">
                  <a:avLst/>
                </a:prstGeom>
              </p:spPr>
            </p:pic>
          </p:grpSp>
          <p:grpSp>
            <p:nvGrpSpPr>
              <p:cNvPr id="109" name="Group 108">
                <a:extLst>
                  <a:ext uri="{FF2B5EF4-FFF2-40B4-BE49-F238E27FC236}">
                    <a16:creationId xmlns:a16="http://schemas.microsoft.com/office/drawing/2014/main" id="{23E64EBD-0CC7-4D49-ACA3-A47CB4725BCC}"/>
                  </a:ext>
                </a:extLst>
              </p:cNvPr>
              <p:cNvGrpSpPr/>
              <p:nvPr/>
            </p:nvGrpSpPr>
            <p:grpSpPr>
              <a:xfrm>
                <a:off x="6238877" y="1296069"/>
                <a:ext cx="5535674" cy="745936"/>
                <a:chOff x="6238877" y="394369"/>
                <a:chExt cx="5535674" cy="745936"/>
              </a:xfrm>
            </p:grpSpPr>
            <p:pic>
              <p:nvPicPr>
                <p:cNvPr id="110" name="Picture 109">
                  <a:extLst>
                    <a:ext uri="{FF2B5EF4-FFF2-40B4-BE49-F238E27FC236}">
                      <a16:creationId xmlns:a16="http://schemas.microsoft.com/office/drawing/2014/main" id="{1FF296B1-7A51-4B4A-B3A1-551F3A9713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8877" y="394369"/>
                  <a:ext cx="244653" cy="421426"/>
                </a:xfrm>
                <a:prstGeom prst="rect">
                  <a:avLst/>
                </a:prstGeom>
              </p:spPr>
            </p:pic>
            <p:pic>
              <p:nvPicPr>
                <p:cNvPr id="111" name="Picture 110">
                  <a:extLst>
                    <a:ext uri="{FF2B5EF4-FFF2-40B4-BE49-F238E27FC236}">
                      <a16:creationId xmlns:a16="http://schemas.microsoft.com/office/drawing/2014/main" id="{AA29D605-CC41-A349-896C-A8D6479F90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47002" y="394369"/>
                  <a:ext cx="244653" cy="421426"/>
                </a:xfrm>
                <a:prstGeom prst="rect">
                  <a:avLst/>
                </a:prstGeom>
              </p:spPr>
            </p:pic>
            <p:pic>
              <p:nvPicPr>
                <p:cNvPr id="112" name="Picture 111">
                  <a:extLst>
                    <a:ext uri="{FF2B5EF4-FFF2-40B4-BE49-F238E27FC236}">
                      <a16:creationId xmlns:a16="http://schemas.microsoft.com/office/drawing/2014/main" id="{F114C4A5-23E3-A049-B69C-EF24A0F9F3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64652" y="394369"/>
                  <a:ext cx="244653" cy="421426"/>
                </a:xfrm>
                <a:prstGeom prst="rect">
                  <a:avLst/>
                </a:prstGeom>
              </p:spPr>
            </p:pic>
            <p:pic>
              <p:nvPicPr>
                <p:cNvPr id="113" name="Picture 112">
                  <a:extLst>
                    <a:ext uri="{FF2B5EF4-FFF2-40B4-BE49-F238E27FC236}">
                      <a16:creationId xmlns:a16="http://schemas.microsoft.com/office/drawing/2014/main" id="{A3B29882-F403-DD4F-8208-A2A8236E0C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2777" y="394369"/>
                  <a:ext cx="244653" cy="421426"/>
                </a:xfrm>
                <a:prstGeom prst="rect">
                  <a:avLst/>
                </a:prstGeom>
              </p:spPr>
            </p:pic>
            <p:pic>
              <p:nvPicPr>
                <p:cNvPr id="114" name="Picture 113">
                  <a:extLst>
                    <a:ext uri="{FF2B5EF4-FFF2-40B4-BE49-F238E27FC236}">
                      <a16:creationId xmlns:a16="http://schemas.microsoft.com/office/drawing/2014/main" id="{05A10E24-E52A-C747-AD4D-40EF34531F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29898" y="718879"/>
                  <a:ext cx="244653" cy="421426"/>
                </a:xfrm>
                <a:prstGeom prst="rect">
                  <a:avLst/>
                </a:prstGeom>
              </p:spPr>
            </p:pic>
            <p:pic>
              <p:nvPicPr>
                <p:cNvPr id="115" name="Picture 114">
                  <a:extLst>
                    <a:ext uri="{FF2B5EF4-FFF2-40B4-BE49-F238E27FC236}">
                      <a16:creationId xmlns:a16="http://schemas.microsoft.com/office/drawing/2014/main" id="{C632C53E-7600-F74B-8F21-4D13EB3238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18714" y="718879"/>
                  <a:ext cx="244653" cy="421426"/>
                </a:xfrm>
                <a:prstGeom prst="rect">
                  <a:avLst/>
                </a:prstGeom>
              </p:spPr>
            </p:pic>
            <p:pic>
              <p:nvPicPr>
                <p:cNvPr id="116" name="Picture 115">
                  <a:extLst>
                    <a:ext uri="{FF2B5EF4-FFF2-40B4-BE49-F238E27FC236}">
                      <a16:creationId xmlns:a16="http://schemas.microsoft.com/office/drawing/2014/main" id="{467130D2-0288-FC41-95CB-AD693680B1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01064" y="718879"/>
                  <a:ext cx="244653" cy="421426"/>
                </a:xfrm>
                <a:prstGeom prst="rect">
                  <a:avLst/>
                </a:prstGeom>
              </p:spPr>
            </p:pic>
            <p:pic>
              <p:nvPicPr>
                <p:cNvPr id="117" name="Picture 116">
                  <a:extLst>
                    <a:ext uri="{FF2B5EF4-FFF2-40B4-BE49-F238E27FC236}">
                      <a16:creationId xmlns:a16="http://schemas.microsoft.com/office/drawing/2014/main" id="{51D82F32-1082-6346-B416-BC04514981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177" y="718879"/>
                  <a:ext cx="244653" cy="421426"/>
                </a:xfrm>
                <a:prstGeom prst="rect">
                  <a:avLst/>
                </a:prstGeom>
              </p:spPr>
            </p:pic>
          </p:grpSp>
        </p:grpSp>
        <p:grpSp>
          <p:nvGrpSpPr>
            <p:cNvPr id="74" name="Group 73">
              <a:extLst>
                <a:ext uri="{FF2B5EF4-FFF2-40B4-BE49-F238E27FC236}">
                  <a16:creationId xmlns:a16="http://schemas.microsoft.com/office/drawing/2014/main" id="{3445FFA5-D248-E94F-A955-39A25054E706}"/>
                </a:ext>
              </a:extLst>
            </p:cNvPr>
            <p:cNvGrpSpPr/>
            <p:nvPr/>
          </p:nvGrpSpPr>
          <p:grpSpPr>
            <a:xfrm>
              <a:off x="6238877" y="5849169"/>
              <a:ext cx="5535674" cy="1008831"/>
              <a:chOff x="6238877" y="394369"/>
              <a:chExt cx="5535674" cy="1008831"/>
            </a:xfrm>
          </p:grpSpPr>
          <p:grpSp>
            <p:nvGrpSpPr>
              <p:cNvPr id="94" name="Group 93">
                <a:extLst>
                  <a:ext uri="{FF2B5EF4-FFF2-40B4-BE49-F238E27FC236}">
                    <a16:creationId xmlns:a16="http://schemas.microsoft.com/office/drawing/2014/main" id="{9A6ADF50-385A-BC42-835D-88DD173D0116}"/>
                  </a:ext>
                </a:extLst>
              </p:cNvPr>
              <p:cNvGrpSpPr/>
              <p:nvPr/>
            </p:nvGrpSpPr>
            <p:grpSpPr>
              <a:xfrm>
                <a:off x="6238877" y="394369"/>
                <a:ext cx="5535674" cy="745936"/>
                <a:chOff x="6238877" y="394369"/>
                <a:chExt cx="5535674" cy="745936"/>
              </a:xfrm>
            </p:grpSpPr>
            <p:pic>
              <p:nvPicPr>
                <p:cNvPr id="100" name="Picture 99">
                  <a:extLst>
                    <a:ext uri="{FF2B5EF4-FFF2-40B4-BE49-F238E27FC236}">
                      <a16:creationId xmlns:a16="http://schemas.microsoft.com/office/drawing/2014/main" id="{7216A813-9927-474A-9346-22AD4166DF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8877" y="394369"/>
                  <a:ext cx="244653" cy="421426"/>
                </a:xfrm>
                <a:prstGeom prst="rect">
                  <a:avLst/>
                </a:prstGeom>
              </p:spPr>
            </p:pic>
            <p:pic>
              <p:nvPicPr>
                <p:cNvPr id="101" name="Picture 100">
                  <a:extLst>
                    <a:ext uri="{FF2B5EF4-FFF2-40B4-BE49-F238E27FC236}">
                      <a16:creationId xmlns:a16="http://schemas.microsoft.com/office/drawing/2014/main" id="{C833EEB0-8A54-8C4F-9F31-095D65E5F9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47002" y="394369"/>
                  <a:ext cx="244653" cy="421426"/>
                </a:xfrm>
                <a:prstGeom prst="rect">
                  <a:avLst/>
                </a:prstGeom>
              </p:spPr>
            </p:pic>
            <p:pic>
              <p:nvPicPr>
                <p:cNvPr id="102" name="Picture 101">
                  <a:extLst>
                    <a:ext uri="{FF2B5EF4-FFF2-40B4-BE49-F238E27FC236}">
                      <a16:creationId xmlns:a16="http://schemas.microsoft.com/office/drawing/2014/main" id="{0E3CE198-FFF3-0148-8E3C-8C8C97BF73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64652" y="394369"/>
                  <a:ext cx="244653" cy="421426"/>
                </a:xfrm>
                <a:prstGeom prst="rect">
                  <a:avLst/>
                </a:prstGeom>
              </p:spPr>
            </p:pic>
            <p:pic>
              <p:nvPicPr>
                <p:cNvPr id="103" name="Picture 102">
                  <a:extLst>
                    <a:ext uri="{FF2B5EF4-FFF2-40B4-BE49-F238E27FC236}">
                      <a16:creationId xmlns:a16="http://schemas.microsoft.com/office/drawing/2014/main" id="{F1A5920D-F829-9F4A-9F11-10A18A2AC1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2777" y="394369"/>
                  <a:ext cx="244653" cy="421426"/>
                </a:xfrm>
                <a:prstGeom prst="rect">
                  <a:avLst/>
                </a:prstGeom>
              </p:spPr>
            </p:pic>
            <p:pic>
              <p:nvPicPr>
                <p:cNvPr id="104" name="Picture 103">
                  <a:extLst>
                    <a:ext uri="{FF2B5EF4-FFF2-40B4-BE49-F238E27FC236}">
                      <a16:creationId xmlns:a16="http://schemas.microsoft.com/office/drawing/2014/main" id="{DB354C7E-F478-3B49-B934-9DC40AE5A3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29898" y="718879"/>
                  <a:ext cx="244653" cy="421426"/>
                </a:xfrm>
                <a:prstGeom prst="rect">
                  <a:avLst/>
                </a:prstGeom>
              </p:spPr>
            </p:pic>
            <p:pic>
              <p:nvPicPr>
                <p:cNvPr id="105" name="Picture 104">
                  <a:extLst>
                    <a:ext uri="{FF2B5EF4-FFF2-40B4-BE49-F238E27FC236}">
                      <a16:creationId xmlns:a16="http://schemas.microsoft.com/office/drawing/2014/main" id="{414AB046-41C4-1745-A7B1-7E09B8FAB1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18714" y="718879"/>
                  <a:ext cx="244653" cy="421426"/>
                </a:xfrm>
                <a:prstGeom prst="rect">
                  <a:avLst/>
                </a:prstGeom>
              </p:spPr>
            </p:pic>
            <p:pic>
              <p:nvPicPr>
                <p:cNvPr id="106" name="Picture 105">
                  <a:extLst>
                    <a:ext uri="{FF2B5EF4-FFF2-40B4-BE49-F238E27FC236}">
                      <a16:creationId xmlns:a16="http://schemas.microsoft.com/office/drawing/2014/main" id="{32FC108E-C2C8-7441-BF15-CF6069DD3C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01064" y="718879"/>
                  <a:ext cx="244653" cy="421426"/>
                </a:xfrm>
                <a:prstGeom prst="rect">
                  <a:avLst/>
                </a:prstGeom>
              </p:spPr>
            </p:pic>
            <p:pic>
              <p:nvPicPr>
                <p:cNvPr id="107" name="Picture 106">
                  <a:extLst>
                    <a:ext uri="{FF2B5EF4-FFF2-40B4-BE49-F238E27FC236}">
                      <a16:creationId xmlns:a16="http://schemas.microsoft.com/office/drawing/2014/main" id="{E8597C6A-420F-8245-BFA2-63D986C933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177" y="718879"/>
                  <a:ext cx="244653" cy="421426"/>
                </a:xfrm>
                <a:prstGeom prst="rect">
                  <a:avLst/>
                </a:prstGeom>
              </p:spPr>
            </p:pic>
          </p:grpSp>
          <p:grpSp>
            <p:nvGrpSpPr>
              <p:cNvPr id="95" name="Group 94">
                <a:extLst>
                  <a:ext uri="{FF2B5EF4-FFF2-40B4-BE49-F238E27FC236}">
                    <a16:creationId xmlns:a16="http://schemas.microsoft.com/office/drawing/2014/main" id="{8C9D8714-94D3-054B-A0DF-D88ECD437CE3}"/>
                  </a:ext>
                </a:extLst>
              </p:cNvPr>
              <p:cNvGrpSpPr/>
              <p:nvPr/>
            </p:nvGrpSpPr>
            <p:grpSpPr>
              <a:xfrm>
                <a:off x="6238877" y="1296069"/>
                <a:ext cx="4778553" cy="107131"/>
                <a:chOff x="6238877" y="394369"/>
                <a:chExt cx="4778553" cy="107131"/>
              </a:xfrm>
            </p:grpSpPr>
            <p:pic>
              <p:nvPicPr>
                <p:cNvPr id="96" name="Picture 95">
                  <a:extLst>
                    <a:ext uri="{FF2B5EF4-FFF2-40B4-BE49-F238E27FC236}">
                      <a16:creationId xmlns:a16="http://schemas.microsoft.com/office/drawing/2014/main" id="{81BAD83B-1CAF-5741-8886-84B74CA790F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74579"/>
                <a:stretch/>
              </p:blipFill>
              <p:spPr>
                <a:xfrm>
                  <a:off x="6238877" y="394369"/>
                  <a:ext cx="244653" cy="107131"/>
                </a:xfrm>
                <a:prstGeom prst="rect">
                  <a:avLst/>
                </a:prstGeom>
              </p:spPr>
            </p:pic>
            <p:pic>
              <p:nvPicPr>
                <p:cNvPr id="97" name="Picture 96">
                  <a:extLst>
                    <a:ext uri="{FF2B5EF4-FFF2-40B4-BE49-F238E27FC236}">
                      <a16:creationId xmlns:a16="http://schemas.microsoft.com/office/drawing/2014/main" id="{59D2130F-D78B-8B49-AE56-3BB97E17644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74579"/>
                <a:stretch/>
              </p:blipFill>
              <p:spPr>
                <a:xfrm>
                  <a:off x="7747002" y="394369"/>
                  <a:ext cx="244653" cy="107131"/>
                </a:xfrm>
                <a:prstGeom prst="rect">
                  <a:avLst/>
                </a:prstGeom>
              </p:spPr>
            </p:pic>
            <p:pic>
              <p:nvPicPr>
                <p:cNvPr id="98" name="Picture 97">
                  <a:extLst>
                    <a:ext uri="{FF2B5EF4-FFF2-40B4-BE49-F238E27FC236}">
                      <a16:creationId xmlns:a16="http://schemas.microsoft.com/office/drawing/2014/main" id="{F55A5612-4236-3C4E-BA6E-6E565B5F960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74579"/>
                <a:stretch/>
              </p:blipFill>
              <p:spPr>
                <a:xfrm>
                  <a:off x="9264652" y="394369"/>
                  <a:ext cx="244653" cy="107131"/>
                </a:xfrm>
                <a:prstGeom prst="rect">
                  <a:avLst/>
                </a:prstGeom>
              </p:spPr>
            </p:pic>
            <p:pic>
              <p:nvPicPr>
                <p:cNvPr id="99" name="Picture 98">
                  <a:extLst>
                    <a:ext uri="{FF2B5EF4-FFF2-40B4-BE49-F238E27FC236}">
                      <a16:creationId xmlns:a16="http://schemas.microsoft.com/office/drawing/2014/main" id="{B1EF928D-668D-9E42-BC80-51224ABD6DD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74579"/>
                <a:stretch/>
              </p:blipFill>
              <p:spPr>
                <a:xfrm>
                  <a:off x="10772777" y="394369"/>
                  <a:ext cx="244653" cy="107131"/>
                </a:xfrm>
                <a:prstGeom prst="rect">
                  <a:avLst/>
                </a:prstGeom>
              </p:spPr>
            </p:pic>
          </p:grpSp>
        </p:grpSp>
        <p:grpSp>
          <p:nvGrpSpPr>
            <p:cNvPr id="75" name="Group 74">
              <a:extLst>
                <a:ext uri="{FF2B5EF4-FFF2-40B4-BE49-F238E27FC236}">
                  <a16:creationId xmlns:a16="http://schemas.microsoft.com/office/drawing/2014/main" id="{92FA1534-222E-8548-BE10-6BD43E625F8E}"/>
                </a:ext>
              </a:extLst>
            </p:cNvPr>
            <p:cNvGrpSpPr/>
            <p:nvPr/>
          </p:nvGrpSpPr>
          <p:grpSpPr>
            <a:xfrm>
              <a:off x="6238877" y="393700"/>
              <a:ext cx="5535674" cy="1647636"/>
              <a:chOff x="6238877" y="394369"/>
              <a:chExt cx="5535674" cy="1647636"/>
            </a:xfrm>
          </p:grpSpPr>
          <p:grpSp>
            <p:nvGrpSpPr>
              <p:cNvPr id="76" name="Group 75">
                <a:extLst>
                  <a:ext uri="{FF2B5EF4-FFF2-40B4-BE49-F238E27FC236}">
                    <a16:creationId xmlns:a16="http://schemas.microsoft.com/office/drawing/2014/main" id="{7BEB31E0-20EA-4240-A4EA-04B73BE64A45}"/>
                  </a:ext>
                </a:extLst>
              </p:cNvPr>
              <p:cNvGrpSpPr/>
              <p:nvPr/>
            </p:nvGrpSpPr>
            <p:grpSpPr>
              <a:xfrm>
                <a:off x="6238877" y="394369"/>
                <a:ext cx="5535674" cy="745936"/>
                <a:chOff x="6238877" y="394369"/>
                <a:chExt cx="5535674" cy="745936"/>
              </a:xfrm>
            </p:grpSpPr>
            <p:pic>
              <p:nvPicPr>
                <p:cNvPr id="86" name="Picture 85">
                  <a:extLst>
                    <a:ext uri="{FF2B5EF4-FFF2-40B4-BE49-F238E27FC236}">
                      <a16:creationId xmlns:a16="http://schemas.microsoft.com/office/drawing/2014/main" id="{EE8A6203-080A-3244-B4A5-7B946ABB0E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8877" y="394369"/>
                  <a:ext cx="244653" cy="421426"/>
                </a:xfrm>
                <a:prstGeom prst="rect">
                  <a:avLst/>
                </a:prstGeom>
              </p:spPr>
            </p:pic>
            <p:pic>
              <p:nvPicPr>
                <p:cNvPr id="87" name="Picture 86">
                  <a:extLst>
                    <a:ext uri="{FF2B5EF4-FFF2-40B4-BE49-F238E27FC236}">
                      <a16:creationId xmlns:a16="http://schemas.microsoft.com/office/drawing/2014/main" id="{F33A84E0-5F64-174C-BDDA-D902AFDEB1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47002" y="394369"/>
                  <a:ext cx="244653" cy="421426"/>
                </a:xfrm>
                <a:prstGeom prst="rect">
                  <a:avLst/>
                </a:prstGeom>
              </p:spPr>
            </p:pic>
            <p:pic>
              <p:nvPicPr>
                <p:cNvPr id="88" name="Picture 87">
                  <a:extLst>
                    <a:ext uri="{FF2B5EF4-FFF2-40B4-BE49-F238E27FC236}">
                      <a16:creationId xmlns:a16="http://schemas.microsoft.com/office/drawing/2014/main" id="{A7C103F6-8E3E-E54C-92C0-E3CF3F05E8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64652" y="394369"/>
                  <a:ext cx="244653" cy="421426"/>
                </a:xfrm>
                <a:prstGeom prst="rect">
                  <a:avLst/>
                </a:prstGeom>
              </p:spPr>
            </p:pic>
            <p:pic>
              <p:nvPicPr>
                <p:cNvPr id="89" name="Picture 88">
                  <a:extLst>
                    <a:ext uri="{FF2B5EF4-FFF2-40B4-BE49-F238E27FC236}">
                      <a16:creationId xmlns:a16="http://schemas.microsoft.com/office/drawing/2014/main" id="{92E22192-B46E-134E-92CB-F452533EF2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2777" y="394369"/>
                  <a:ext cx="244653" cy="421426"/>
                </a:xfrm>
                <a:prstGeom prst="rect">
                  <a:avLst/>
                </a:prstGeom>
              </p:spPr>
            </p:pic>
            <p:pic>
              <p:nvPicPr>
                <p:cNvPr id="90" name="Picture 89">
                  <a:extLst>
                    <a:ext uri="{FF2B5EF4-FFF2-40B4-BE49-F238E27FC236}">
                      <a16:creationId xmlns:a16="http://schemas.microsoft.com/office/drawing/2014/main" id="{3D85E242-7AB2-1440-A337-5A15469A2C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29898" y="718879"/>
                  <a:ext cx="244653" cy="421426"/>
                </a:xfrm>
                <a:prstGeom prst="rect">
                  <a:avLst/>
                </a:prstGeom>
              </p:spPr>
            </p:pic>
            <p:pic>
              <p:nvPicPr>
                <p:cNvPr id="91" name="Picture 90">
                  <a:extLst>
                    <a:ext uri="{FF2B5EF4-FFF2-40B4-BE49-F238E27FC236}">
                      <a16:creationId xmlns:a16="http://schemas.microsoft.com/office/drawing/2014/main" id="{C055E234-79A9-0F49-9922-ED49BFC086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18714" y="718879"/>
                  <a:ext cx="244653" cy="421426"/>
                </a:xfrm>
                <a:prstGeom prst="rect">
                  <a:avLst/>
                </a:prstGeom>
              </p:spPr>
            </p:pic>
            <p:pic>
              <p:nvPicPr>
                <p:cNvPr id="92" name="Picture 91">
                  <a:extLst>
                    <a:ext uri="{FF2B5EF4-FFF2-40B4-BE49-F238E27FC236}">
                      <a16:creationId xmlns:a16="http://schemas.microsoft.com/office/drawing/2014/main" id="{84AAAE29-ADEF-224C-AFD4-E75C849A4B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01064" y="718879"/>
                  <a:ext cx="244653" cy="421426"/>
                </a:xfrm>
                <a:prstGeom prst="rect">
                  <a:avLst/>
                </a:prstGeom>
              </p:spPr>
            </p:pic>
            <p:pic>
              <p:nvPicPr>
                <p:cNvPr id="93" name="Picture 92">
                  <a:extLst>
                    <a:ext uri="{FF2B5EF4-FFF2-40B4-BE49-F238E27FC236}">
                      <a16:creationId xmlns:a16="http://schemas.microsoft.com/office/drawing/2014/main" id="{2F6B299E-B5B2-3949-AFDC-9602C2C7BE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177" y="718879"/>
                  <a:ext cx="244653" cy="421426"/>
                </a:xfrm>
                <a:prstGeom prst="rect">
                  <a:avLst/>
                </a:prstGeom>
              </p:spPr>
            </p:pic>
          </p:grpSp>
          <p:grpSp>
            <p:nvGrpSpPr>
              <p:cNvPr id="77" name="Group 76">
                <a:extLst>
                  <a:ext uri="{FF2B5EF4-FFF2-40B4-BE49-F238E27FC236}">
                    <a16:creationId xmlns:a16="http://schemas.microsoft.com/office/drawing/2014/main" id="{ADEDE811-86B0-3C41-977A-A795C3B1D5BF}"/>
                  </a:ext>
                </a:extLst>
              </p:cNvPr>
              <p:cNvGrpSpPr/>
              <p:nvPr/>
            </p:nvGrpSpPr>
            <p:grpSpPr>
              <a:xfrm>
                <a:off x="6238877" y="1296069"/>
                <a:ext cx="5535674" cy="745936"/>
                <a:chOff x="6238877" y="394369"/>
                <a:chExt cx="5535674" cy="745936"/>
              </a:xfrm>
            </p:grpSpPr>
            <p:pic>
              <p:nvPicPr>
                <p:cNvPr id="78" name="Picture 77">
                  <a:extLst>
                    <a:ext uri="{FF2B5EF4-FFF2-40B4-BE49-F238E27FC236}">
                      <a16:creationId xmlns:a16="http://schemas.microsoft.com/office/drawing/2014/main" id="{96315FAB-71BA-DD45-9FDE-003EF845F2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8877" y="394369"/>
                  <a:ext cx="244653" cy="421426"/>
                </a:xfrm>
                <a:prstGeom prst="rect">
                  <a:avLst/>
                </a:prstGeom>
              </p:spPr>
            </p:pic>
            <p:pic>
              <p:nvPicPr>
                <p:cNvPr id="79" name="Picture 78">
                  <a:extLst>
                    <a:ext uri="{FF2B5EF4-FFF2-40B4-BE49-F238E27FC236}">
                      <a16:creationId xmlns:a16="http://schemas.microsoft.com/office/drawing/2014/main" id="{501289DC-2B2D-3442-A8C0-B530C86A27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47002" y="394369"/>
                  <a:ext cx="244653" cy="421426"/>
                </a:xfrm>
                <a:prstGeom prst="rect">
                  <a:avLst/>
                </a:prstGeom>
              </p:spPr>
            </p:pic>
            <p:pic>
              <p:nvPicPr>
                <p:cNvPr id="80" name="Picture 79">
                  <a:extLst>
                    <a:ext uri="{FF2B5EF4-FFF2-40B4-BE49-F238E27FC236}">
                      <a16:creationId xmlns:a16="http://schemas.microsoft.com/office/drawing/2014/main" id="{F436110F-0A4F-1348-A72A-F0A0220CB4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64652" y="394369"/>
                  <a:ext cx="244653" cy="421426"/>
                </a:xfrm>
                <a:prstGeom prst="rect">
                  <a:avLst/>
                </a:prstGeom>
              </p:spPr>
            </p:pic>
            <p:pic>
              <p:nvPicPr>
                <p:cNvPr id="81" name="Picture 80">
                  <a:extLst>
                    <a:ext uri="{FF2B5EF4-FFF2-40B4-BE49-F238E27FC236}">
                      <a16:creationId xmlns:a16="http://schemas.microsoft.com/office/drawing/2014/main" id="{C899B11D-2E31-DB4B-8349-31FB018FA2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2777" y="394369"/>
                  <a:ext cx="244653" cy="421426"/>
                </a:xfrm>
                <a:prstGeom prst="rect">
                  <a:avLst/>
                </a:prstGeom>
              </p:spPr>
            </p:pic>
            <p:pic>
              <p:nvPicPr>
                <p:cNvPr id="82" name="Picture 81">
                  <a:extLst>
                    <a:ext uri="{FF2B5EF4-FFF2-40B4-BE49-F238E27FC236}">
                      <a16:creationId xmlns:a16="http://schemas.microsoft.com/office/drawing/2014/main" id="{806B2C14-4DE8-2C46-B7B5-A5E0EFAAB4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29898" y="718879"/>
                  <a:ext cx="244653" cy="421426"/>
                </a:xfrm>
                <a:prstGeom prst="rect">
                  <a:avLst/>
                </a:prstGeom>
              </p:spPr>
            </p:pic>
            <p:pic>
              <p:nvPicPr>
                <p:cNvPr id="83" name="Picture 82">
                  <a:extLst>
                    <a:ext uri="{FF2B5EF4-FFF2-40B4-BE49-F238E27FC236}">
                      <a16:creationId xmlns:a16="http://schemas.microsoft.com/office/drawing/2014/main" id="{28D99548-CAAA-8444-AB35-AD2FF29CAF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18714" y="718879"/>
                  <a:ext cx="244653" cy="421426"/>
                </a:xfrm>
                <a:prstGeom prst="rect">
                  <a:avLst/>
                </a:prstGeom>
              </p:spPr>
            </p:pic>
            <p:pic>
              <p:nvPicPr>
                <p:cNvPr id="84" name="Picture 83">
                  <a:extLst>
                    <a:ext uri="{FF2B5EF4-FFF2-40B4-BE49-F238E27FC236}">
                      <a16:creationId xmlns:a16="http://schemas.microsoft.com/office/drawing/2014/main" id="{E8FD8D8E-AD81-0E43-8F97-1EBA72F57A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01064" y="718879"/>
                  <a:ext cx="244653" cy="421426"/>
                </a:xfrm>
                <a:prstGeom prst="rect">
                  <a:avLst/>
                </a:prstGeom>
              </p:spPr>
            </p:pic>
            <p:pic>
              <p:nvPicPr>
                <p:cNvPr id="85" name="Picture 84">
                  <a:extLst>
                    <a:ext uri="{FF2B5EF4-FFF2-40B4-BE49-F238E27FC236}">
                      <a16:creationId xmlns:a16="http://schemas.microsoft.com/office/drawing/2014/main" id="{CADE6C59-ECFB-2D46-A24B-8618A32834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177" y="718879"/>
                  <a:ext cx="244653" cy="421426"/>
                </a:xfrm>
                <a:prstGeom prst="rect">
                  <a:avLst/>
                </a:prstGeom>
              </p:spPr>
            </p:pic>
          </p:grpSp>
        </p:grpSp>
      </p:grpSp>
    </p:spTree>
    <p:extLst>
      <p:ext uri="{BB962C8B-B14F-4D97-AF65-F5344CB8AC3E}">
        <p14:creationId xmlns:p14="http://schemas.microsoft.com/office/powerpoint/2010/main" val="1478750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Patter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DBF7A-0630-3046-AB0B-AA90798E5CF5}"/>
              </a:ext>
            </a:extLst>
          </p:cNvPr>
          <p:cNvSpPr>
            <a:spLocks noGrp="1"/>
          </p:cNvSpPr>
          <p:nvPr>
            <p:ph type="ctrTitle" hasCustomPrompt="1"/>
          </p:nvPr>
        </p:nvSpPr>
        <p:spPr>
          <a:xfrm>
            <a:off x="420624" y="309832"/>
            <a:ext cx="5522976" cy="594360"/>
          </a:xfrm>
        </p:spPr>
        <p:txBody>
          <a:bodyPr anchor="t" anchorCtr="0">
            <a:no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007210F8-5BCD-D840-882A-065B74A9C8A6}"/>
              </a:ext>
            </a:extLst>
          </p:cNvPr>
          <p:cNvSpPr>
            <a:spLocks noGrp="1"/>
          </p:cNvSpPr>
          <p:nvPr>
            <p:ph type="subTitle" idx="1" hasCustomPrompt="1"/>
          </p:nvPr>
        </p:nvSpPr>
        <p:spPr>
          <a:xfrm>
            <a:off x="420623" y="2258568"/>
            <a:ext cx="3829159" cy="1243584"/>
          </a:xfrm>
        </p:spPr>
        <p:txBody>
          <a:bodyPr lIns="0" rIns="0" bIns="0">
            <a:noAutofit/>
          </a:bodyPr>
          <a:lstStyle>
            <a:lvl1pPr marL="0" indent="0" algn="l">
              <a:buNone/>
              <a:defRPr sz="16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97F4CD83-135B-2B44-8A2B-2E62A41A0E2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7698" y="6104446"/>
            <a:ext cx="881063" cy="493204"/>
          </a:xfrm>
          <a:prstGeom prst="rect">
            <a:avLst/>
          </a:prstGeom>
        </p:spPr>
      </p:pic>
      <p:grpSp>
        <p:nvGrpSpPr>
          <p:cNvPr id="78" name="Group 77">
            <a:extLst>
              <a:ext uri="{FF2B5EF4-FFF2-40B4-BE49-F238E27FC236}">
                <a16:creationId xmlns:a16="http://schemas.microsoft.com/office/drawing/2014/main" id="{4C1E5566-3C9A-1540-942F-3DED9D9AF41A}"/>
              </a:ext>
            </a:extLst>
          </p:cNvPr>
          <p:cNvGrpSpPr/>
          <p:nvPr userDrawn="1"/>
        </p:nvGrpSpPr>
        <p:grpSpPr>
          <a:xfrm>
            <a:off x="5919788" y="168274"/>
            <a:ext cx="6272212" cy="6521451"/>
            <a:chOff x="5919788" y="0"/>
            <a:chExt cx="6272212" cy="6521451"/>
          </a:xfrm>
        </p:grpSpPr>
        <p:pic>
          <p:nvPicPr>
            <p:cNvPr id="79" name="Picture 78">
              <a:extLst>
                <a:ext uri="{FF2B5EF4-FFF2-40B4-BE49-F238E27FC236}">
                  <a16:creationId xmlns:a16="http://schemas.microsoft.com/office/drawing/2014/main" id="{D17DBB2A-FA48-BF4B-BEEB-9C0DD714253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4672" t="28678" r="40273" b="1695"/>
            <a:stretch/>
          </p:blipFill>
          <p:spPr>
            <a:xfrm>
              <a:off x="6096000" y="0"/>
              <a:ext cx="6096000" cy="6521451"/>
            </a:xfrm>
            <a:prstGeom prst="rect">
              <a:avLst/>
            </a:prstGeom>
            <a:solidFill>
              <a:srgbClr val="000000"/>
            </a:solidFill>
            <a:ln>
              <a:noFill/>
            </a:ln>
          </p:spPr>
        </p:pic>
        <p:sp>
          <p:nvSpPr>
            <p:cNvPr id="80" name="Rectangle 79">
              <a:extLst>
                <a:ext uri="{FF2B5EF4-FFF2-40B4-BE49-F238E27FC236}">
                  <a16:creationId xmlns:a16="http://schemas.microsoft.com/office/drawing/2014/main" id="{59512B62-DA30-5A4E-A655-A26E880D72D4}"/>
                </a:ext>
              </a:extLst>
            </p:cNvPr>
            <p:cNvSpPr/>
            <p:nvPr userDrawn="1"/>
          </p:nvSpPr>
          <p:spPr>
            <a:xfrm>
              <a:off x="6096000" y="4555375"/>
              <a:ext cx="130175" cy="673331"/>
            </a:xfrm>
            <a:prstGeom prst="rect">
              <a:avLst/>
            </a:prstGeom>
            <a:solidFill>
              <a:srgbClr val="000000"/>
            </a:solidFill>
            <a:ln w="38100" cap="rnd" cmpd="sng" algn="ctr">
              <a:noFill/>
              <a:prstDash val="solid"/>
            </a:ln>
            <a:effectLst/>
          </p:spPr>
          <p:txBody>
            <a:bodyPr lIns="18288" tIns="18288" rIns="18288" bIns="18288" rtlCol="0" anchor="ctr"/>
            <a:lstStyle/>
            <a:p>
              <a:pPr marL="0" marR="0" lvl="0" indent="0" defTabSz="412667"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Sage Text" panose="02010503040201060103" pitchFamily="2" charset="77"/>
                <a:ea typeface="+mn-ea"/>
                <a:cs typeface="+mn-cs"/>
                <a:sym typeface="Sage Text" panose="02010503040201060103" pitchFamily="50" charset="0"/>
              </a:endParaRPr>
            </a:p>
          </p:txBody>
        </p:sp>
        <p:sp>
          <p:nvSpPr>
            <p:cNvPr id="81" name="Oval 80">
              <a:extLst>
                <a:ext uri="{FF2B5EF4-FFF2-40B4-BE49-F238E27FC236}">
                  <a16:creationId xmlns:a16="http://schemas.microsoft.com/office/drawing/2014/main" id="{4A796631-5DF4-164E-95AC-54337C96D305}"/>
                </a:ext>
              </a:extLst>
            </p:cNvPr>
            <p:cNvSpPr>
              <a:spLocks noChangeAspect="1"/>
            </p:cNvSpPr>
            <p:nvPr userDrawn="1"/>
          </p:nvSpPr>
          <p:spPr>
            <a:xfrm>
              <a:off x="5919788" y="2536825"/>
              <a:ext cx="343960" cy="343960"/>
            </a:xfrm>
            <a:prstGeom prst="ellipse">
              <a:avLst/>
            </a:prstGeom>
            <a:solidFill>
              <a:srgbClr val="00D638"/>
            </a:solidFill>
            <a:ln w="38100" cap="rnd" cmpd="sng" algn="ctr">
              <a:noFill/>
              <a:prstDash val="solid"/>
            </a:ln>
            <a:effectLst/>
          </p:spPr>
          <p:txBody>
            <a:bodyPr lIns="18288" tIns="18288" rIns="18288" bIns="18288" rtlCol="0" anchor="ctr"/>
            <a:lstStyle/>
            <a:p>
              <a:pPr marL="0" marR="0" lvl="0" indent="0" defTabSz="412667"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Sage Text" panose="02010503040201060103" pitchFamily="2" charset="77"/>
                <a:ea typeface="+mn-ea"/>
                <a:cs typeface="+mn-cs"/>
                <a:sym typeface="Sage Text" panose="02010503040201060103" pitchFamily="50" charset="0"/>
              </a:endParaRPr>
            </a:p>
          </p:txBody>
        </p:sp>
        <p:sp>
          <p:nvSpPr>
            <p:cNvPr id="82" name="Oval 81">
              <a:extLst>
                <a:ext uri="{FF2B5EF4-FFF2-40B4-BE49-F238E27FC236}">
                  <a16:creationId xmlns:a16="http://schemas.microsoft.com/office/drawing/2014/main" id="{CABFDB38-1806-2945-97BE-A36FD10D773F}"/>
                </a:ext>
              </a:extLst>
            </p:cNvPr>
            <p:cNvSpPr/>
            <p:nvPr userDrawn="1"/>
          </p:nvSpPr>
          <p:spPr>
            <a:xfrm>
              <a:off x="6097588" y="3578225"/>
              <a:ext cx="343960" cy="343960"/>
            </a:xfrm>
            <a:prstGeom prst="ellipse">
              <a:avLst/>
            </a:prstGeom>
            <a:solidFill>
              <a:srgbClr val="00D638"/>
            </a:solidFill>
            <a:ln w="38100" cap="rnd" cmpd="sng" algn="ctr">
              <a:noFill/>
              <a:prstDash val="solid"/>
            </a:ln>
            <a:effectLst/>
          </p:spPr>
          <p:txBody>
            <a:bodyPr lIns="18288" tIns="18288" rIns="18288" bIns="18288" rtlCol="0" anchor="ctr"/>
            <a:lstStyle/>
            <a:p>
              <a:pPr marL="0" marR="0" lvl="0" indent="0" defTabSz="412667"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Sage Text" panose="02010503040201060103" pitchFamily="2" charset="77"/>
                <a:ea typeface="+mn-ea"/>
                <a:cs typeface="+mn-cs"/>
                <a:sym typeface="Sage Text" panose="02010503040201060103" pitchFamily="50" charset="0"/>
              </a:endParaRPr>
            </a:p>
          </p:txBody>
        </p:sp>
        <p:sp>
          <p:nvSpPr>
            <p:cNvPr id="83" name="Rectangle 82">
              <a:extLst>
                <a:ext uri="{FF2B5EF4-FFF2-40B4-BE49-F238E27FC236}">
                  <a16:creationId xmlns:a16="http://schemas.microsoft.com/office/drawing/2014/main" id="{86424DBD-101D-014D-870B-AB4F5E4F0275}"/>
                </a:ext>
              </a:extLst>
            </p:cNvPr>
            <p:cNvSpPr/>
            <p:nvPr userDrawn="1"/>
          </p:nvSpPr>
          <p:spPr>
            <a:xfrm>
              <a:off x="6096000" y="3438680"/>
              <a:ext cx="167748" cy="558800"/>
            </a:xfrm>
            <a:prstGeom prst="rect">
              <a:avLst/>
            </a:prstGeom>
            <a:solidFill>
              <a:srgbClr val="000000"/>
            </a:solidFill>
            <a:ln w="38100" cap="rnd" cmpd="sng" algn="ctr">
              <a:noFill/>
              <a:prstDash val="solid"/>
            </a:ln>
            <a:effectLst/>
          </p:spPr>
          <p:txBody>
            <a:bodyPr lIns="18288" tIns="18288" rIns="18288" bIns="18288" rtlCol="0" anchor="ctr"/>
            <a:lstStyle/>
            <a:p>
              <a:pPr marL="0" marR="0" lvl="0" indent="0" defTabSz="412667"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Sage Text" panose="02010503040201060103" pitchFamily="2" charset="77"/>
                <a:ea typeface="+mn-ea"/>
                <a:cs typeface="+mn-cs"/>
                <a:sym typeface="Sage Text" panose="02010503040201060103" pitchFamily="50" charset="0"/>
              </a:endParaRPr>
            </a:p>
          </p:txBody>
        </p:sp>
        <p:sp>
          <p:nvSpPr>
            <p:cNvPr id="84" name="Oval 83">
              <a:extLst>
                <a:ext uri="{FF2B5EF4-FFF2-40B4-BE49-F238E27FC236}">
                  <a16:creationId xmlns:a16="http://schemas.microsoft.com/office/drawing/2014/main" id="{7E199F82-319F-DD4A-9C98-2A85607870E4}"/>
                </a:ext>
              </a:extLst>
            </p:cNvPr>
            <p:cNvSpPr>
              <a:spLocks noChangeAspect="1"/>
            </p:cNvSpPr>
            <p:nvPr userDrawn="1"/>
          </p:nvSpPr>
          <p:spPr>
            <a:xfrm>
              <a:off x="6091767" y="3578224"/>
              <a:ext cx="346075" cy="346075"/>
            </a:xfrm>
            <a:prstGeom prst="ellipse">
              <a:avLst/>
            </a:prstGeom>
            <a:solidFill>
              <a:srgbClr val="00D638"/>
            </a:solidFill>
            <a:ln w="38100" cap="rnd" cmpd="sng" algn="ctr">
              <a:noFill/>
              <a:prstDash val="solid"/>
            </a:ln>
            <a:effectLst/>
          </p:spPr>
          <p:txBody>
            <a:bodyPr lIns="18288" tIns="18288" rIns="18288" bIns="18288" rtlCol="0" anchor="ctr"/>
            <a:lstStyle/>
            <a:p>
              <a:pPr marL="0" marR="0" lvl="0" indent="0" defTabSz="412667"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Sage Text" panose="02010503040201060103" pitchFamily="2" charset="77"/>
                <a:ea typeface="+mn-ea"/>
                <a:cs typeface="+mn-cs"/>
                <a:sym typeface="Sage Text" panose="02010503040201060103" pitchFamily="50" charset="0"/>
              </a:endParaRPr>
            </a:p>
          </p:txBody>
        </p:sp>
      </p:grpSp>
    </p:spTree>
    <p:extLst>
      <p:ext uri="{BB962C8B-B14F-4D97-AF65-F5344CB8AC3E}">
        <p14:creationId xmlns:p14="http://schemas.microsoft.com/office/powerpoint/2010/main" val="603979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Title: Mountai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DBF7A-0630-3046-AB0B-AA90798E5CF5}"/>
              </a:ext>
            </a:extLst>
          </p:cNvPr>
          <p:cNvSpPr>
            <a:spLocks noGrp="1"/>
          </p:cNvSpPr>
          <p:nvPr>
            <p:ph type="ctrTitle" hasCustomPrompt="1"/>
          </p:nvPr>
        </p:nvSpPr>
        <p:spPr>
          <a:xfrm>
            <a:off x="420624" y="309832"/>
            <a:ext cx="5522976" cy="594360"/>
          </a:xfrm>
        </p:spPr>
        <p:txBody>
          <a:bodyPr anchor="t" anchorCtr="0">
            <a:no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007210F8-5BCD-D840-882A-065B74A9C8A6}"/>
              </a:ext>
            </a:extLst>
          </p:cNvPr>
          <p:cNvSpPr>
            <a:spLocks noGrp="1"/>
          </p:cNvSpPr>
          <p:nvPr>
            <p:ph type="subTitle" idx="1" hasCustomPrompt="1"/>
          </p:nvPr>
        </p:nvSpPr>
        <p:spPr>
          <a:xfrm>
            <a:off x="420624" y="2258568"/>
            <a:ext cx="3820450" cy="1243584"/>
          </a:xfrm>
        </p:spPr>
        <p:txBody>
          <a:bodyPr lIns="0" rIns="0" bIns="0">
            <a:noAutofit/>
          </a:bodyPr>
          <a:lstStyle>
            <a:lvl1pPr marL="0" indent="0" algn="l">
              <a:buNone/>
              <a:defRPr sz="16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97F4CD83-135B-2B44-8A2B-2E62A41A0E2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7698" y="6104446"/>
            <a:ext cx="881063" cy="493204"/>
          </a:xfrm>
          <a:prstGeom prst="rect">
            <a:avLst/>
          </a:prstGeom>
        </p:spPr>
      </p:pic>
      <p:pic>
        <p:nvPicPr>
          <p:cNvPr id="13" name="Picture 12">
            <a:extLst>
              <a:ext uri="{FF2B5EF4-FFF2-40B4-BE49-F238E27FC236}">
                <a16:creationId xmlns:a16="http://schemas.microsoft.com/office/drawing/2014/main" id="{852BEB89-A6D6-7D42-A881-6BE49CBE2AB7}"/>
              </a:ext>
            </a:extLst>
          </p:cNvPr>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l="359" r="3740"/>
          <a:stretch/>
        </p:blipFill>
        <p:spPr>
          <a:xfrm>
            <a:off x="6248401" y="-1"/>
            <a:ext cx="5943600" cy="6858001"/>
          </a:xfrm>
          <a:prstGeom prst="rect">
            <a:avLst/>
          </a:prstGeom>
        </p:spPr>
      </p:pic>
    </p:spTree>
    <p:extLst>
      <p:ext uri="{BB962C8B-B14F-4D97-AF65-F5344CB8AC3E}">
        <p14:creationId xmlns:p14="http://schemas.microsoft.com/office/powerpoint/2010/main" val="2700745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Title: Large photo layout">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BA42BFB9-7B51-194A-955B-53F5973E0B64}"/>
              </a:ext>
            </a:extLst>
          </p:cNvPr>
          <p:cNvSpPr>
            <a:spLocks noGrp="1"/>
          </p:cNvSpPr>
          <p:nvPr>
            <p:ph type="pic" sz="quarter" idx="13"/>
          </p:nvPr>
        </p:nvSpPr>
        <p:spPr>
          <a:xfrm>
            <a:off x="-3834" y="-4095"/>
            <a:ext cx="11056010" cy="5874671"/>
          </a:xfrm>
          <a:custGeom>
            <a:avLst/>
            <a:gdLst>
              <a:gd name="connsiteX0" fmla="*/ 0 w 12609786"/>
              <a:gd name="connsiteY0" fmla="*/ 1592012 h 7507014"/>
              <a:gd name="connsiteX1" fmla="*/ 1592012 w 12609786"/>
              <a:gd name="connsiteY1" fmla="*/ 0 h 7507014"/>
              <a:gd name="connsiteX2" fmla="*/ 11017774 w 12609786"/>
              <a:gd name="connsiteY2" fmla="*/ 0 h 7507014"/>
              <a:gd name="connsiteX3" fmla="*/ 12609786 w 12609786"/>
              <a:gd name="connsiteY3" fmla="*/ 1592012 h 7507014"/>
              <a:gd name="connsiteX4" fmla="*/ 12609786 w 12609786"/>
              <a:gd name="connsiteY4" fmla="*/ 5915002 h 7507014"/>
              <a:gd name="connsiteX5" fmla="*/ 11017774 w 12609786"/>
              <a:gd name="connsiteY5" fmla="*/ 7507014 h 7507014"/>
              <a:gd name="connsiteX6" fmla="*/ 1592012 w 12609786"/>
              <a:gd name="connsiteY6" fmla="*/ 7507014 h 7507014"/>
              <a:gd name="connsiteX7" fmla="*/ 0 w 12609786"/>
              <a:gd name="connsiteY7" fmla="*/ 5915002 h 7507014"/>
              <a:gd name="connsiteX8" fmla="*/ 0 w 12609786"/>
              <a:gd name="connsiteY8" fmla="*/ 1592012 h 7507014"/>
              <a:gd name="connsiteX0" fmla="*/ 1556951 w 12609786"/>
              <a:gd name="connsiteY0" fmla="*/ 1740293 h 7507014"/>
              <a:gd name="connsiteX1" fmla="*/ 1592012 w 12609786"/>
              <a:gd name="connsiteY1" fmla="*/ 0 h 7507014"/>
              <a:gd name="connsiteX2" fmla="*/ 11017774 w 12609786"/>
              <a:gd name="connsiteY2" fmla="*/ 0 h 7507014"/>
              <a:gd name="connsiteX3" fmla="*/ 12609786 w 12609786"/>
              <a:gd name="connsiteY3" fmla="*/ 1592012 h 7507014"/>
              <a:gd name="connsiteX4" fmla="*/ 12609786 w 12609786"/>
              <a:gd name="connsiteY4" fmla="*/ 5915002 h 7507014"/>
              <a:gd name="connsiteX5" fmla="*/ 11017774 w 12609786"/>
              <a:gd name="connsiteY5" fmla="*/ 7507014 h 7507014"/>
              <a:gd name="connsiteX6" fmla="*/ 1592012 w 12609786"/>
              <a:gd name="connsiteY6" fmla="*/ 7507014 h 7507014"/>
              <a:gd name="connsiteX7" fmla="*/ 0 w 12609786"/>
              <a:gd name="connsiteY7" fmla="*/ 5915002 h 7507014"/>
              <a:gd name="connsiteX8" fmla="*/ 1556951 w 12609786"/>
              <a:gd name="connsiteY8" fmla="*/ 1740293 h 7507014"/>
              <a:gd name="connsiteX0" fmla="*/ 1556951 w 12609786"/>
              <a:gd name="connsiteY0" fmla="*/ 1740293 h 7507014"/>
              <a:gd name="connsiteX1" fmla="*/ 1592012 w 12609786"/>
              <a:gd name="connsiteY1" fmla="*/ 0 h 7507014"/>
              <a:gd name="connsiteX2" fmla="*/ 11017774 w 12609786"/>
              <a:gd name="connsiteY2" fmla="*/ 0 h 7507014"/>
              <a:gd name="connsiteX3" fmla="*/ 12609786 w 12609786"/>
              <a:gd name="connsiteY3" fmla="*/ 1592012 h 7507014"/>
              <a:gd name="connsiteX4" fmla="*/ 12609786 w 12609786"/>
              <a:gd name="connsiteY4" fmla="*/ 5915002 h 7507014"/>
              <a:gd name="connsiteX5" fmla="*/ 11017774 w 12609786"/>
              <a:gd name="connsiteY5" fmla="*/ 7507014 h 7507014"/>
              <a:gd name="connsiteX6" fmla="*/ 1592012 w 12609786"/>
              <a:gd name="connsiteY6" fmla="*/ 7507014 h 7507014"/>
              <a:gd name="connsiteX7" fmla="*/ 0 w 12609786"/>
              <a:gd name="connsiteY7" fmla="*/ 5915002 h 7507014"/>
              <a:gd name="connsiteX8" fmla="*/ 1556951 w 12609786"/>
              <a:gd name="connsiteY8" fmla="*/ 1740293 h 7507014"/>
              <a:gd name="connsiteX0" fmla="*/ 674948 w 11727783"/>
              <a:gd name="connsiteY0" fmla="*/ 1740293 h 7507014"/>
              <a:gd name="connsiteX1" fmla="*/ 710009 w 11727783"/>
              <a:gd name="connsiteY1" fmla="*/ 0 h 7507014"/>
              <a:gd name="connsiteX2" fmla="*/ 10135771 w 11727783"/>
              <a:gd name="connsiteY2" fmla="*/ 0 h 7507014"/>
              <a:gd name="connsiteX3" fmla="*/ 11727783 w 11727783"/>
              <a:gd name="connsiteY3" fmla="*/ 1592012 h 7507014"/>
              <a:gd name="connsiteX4" fmla="*/ 11727783 w 11727783"/>
              <a:gd name="connsiteY4" fmla="*/ 5915002 h 7507014"/>
              <a:gd name="connsiteX5" fmla="*/ 10135771 w 11727783"/>
              <a:gd name="connsiteY5" fmla="*/ 7507014 h 7507014"/>
              <a:gd name="connsiteX6" fmla="*/ 710009 w 11727783"/>
              <a:gd name="connsiteY6" fmla="*/ 7507014 h 7507014"/>
              <a:gd name="connsiteX7" fmla="*/ 674948 w 11727783"/>
              <a:gd name="connsiteY7" fmla="*/ 1740293 h 7507014"/>
              <a:gd name="connsiteX0" fmla="*/ 698350 w 11751185"/>
              <a:gd name="connsiteY0" fmla="*/ 1740293 h 7510189"/>
              <a:gd name="connsiteX1" fmla="*/ 733411 w 11751185"/>
              <a:gd name="connsiteY1" fmla="*/ 0 h 7510189"/>
              <a:gd name="connsiteX2" fmla="*/ 10159173 w 11751185"/>
              <a:gd name="connsiteY2" fmla="*/ 0 h 7510189"/>
              <a:gd name="connsiteX3" fmla="*/ 11751185 w 11751185"/>
              <a:gd name="connsiteY3" fmla="*/ 1592012 h 7510189"/>
              <a:gd name="connsiteX4" fmla="*/ 11751185 w 11751185"/>
              <a:gd name="connsiteY4" fmla="*/ 5915002 h 7510189"/>
              <a:gd name="connsiteX5" fmla="*/ 10159173 w 11751185"/>
              <a:gd name="connsiteY5" fmla="*/ 7507014 h 7510189"/>
              <a:gd name="connsiteX6" fmla="*/ 701661 w 11751185"/>
              <a:gd name="connsiteY6" fmla="*/ 7510189 h 7510189"/>
              <a:gd name="connsiteX7" fmla="*/ 698350 w 11751185"/>
              <a:gd name="connsiteY7" fmla="*/ 1740293 h 7510189"/>
              <a:gd name="connsiteX0" fmla="*/ 365016 w 11417851"/>
              <a:gd name="connsiteY0" fmla="*/ 1740293 h 7510189"/>
              <a:gd name="connsiteX1" fmla="*/ 400077 w 11417851"/>
              <a:gd name="connsiteY1" fmla="*/ 0 h 7510189"/>
              <a:gd name="connsiteX2" fmla="*/ 9825839 w 11417851"/>
              <a:gd name="connsiteY2" fmla="*/ 0 h 7510189"/>
              <a:gd name="connsiteX3" fmla="*/ 11417851 w 11417851"/>
              <a:gd name="connsiteY3" fmla="*/ 1592012 h 7510189"/>
              <a:gd name="connsiteX4" fmla="*/ 11417851 w 11417851"/>
              <a:gd name="connsiteY4" fmla="*/ 5915002 h 7510189"/>
              <a:gd name="connsiteX5" fmla="*/ 9825839 w 11417851"/>
              <a:gd name="connsiteY5" fmla="*/ 7507014 h 7510189"/>
              <a:gd name="connsiteX6" fmla="*/ 368327 w 11417851"/>
              <a:gd name="connsiteY6" fmla="*/ 7510189 h 7510189"/>
              <a:gd name="connsiteX7" fmla="*/ 365016 w 11417851"/>
              <a:gd name="connsiteY7" fmla="*/ 1740293 h 7510189"/>
              <a:gd name="connsiteX0" fmla="*/ 367331 w 11416991"/>
              <a:gd name="connsiteY0" fmla="*/ 1635518 h 7510189"/>
              <a:gd name="connsiteX1" fmla="*/ 399217 w 11416991"/>
              <a:gd name="connsiteY1" fmla="*/ 0 h 7510189"/>
              <a:gd name="connsiteX2" fmla="*/ 9824979 w 11416991"/>
              <a:gd name="connsiteY2" fmla="*/ 0 h 7510189"/>
              <a:gd name="connsiteX3" fmla="*/ 11416991 w 11416991"/>
              <a:gd name="connsiteY3" fmla="*/ 1592012 h 7510189"/>
              <a:gd name="connsiteX4" fmla="*/ 11416991 w 11416991"/>
              <a:gd name="connsiteY4" fmla="*/ 5915002 h 7510189"/>
              <a:gd name="connsiteX5" fmla="*/ 9824979 w 11416991"/>
              <a:gd name="connsiteY5" fmla="*/ 7507014 h 7510189"/>
              <a:gd name="connsiteX6" fmla="*/ 367467 w 11416991"/>
              <a:gd name="connsiteY6" fmla="*/ 7510189 h 7510189"/>
              <a:gd name="connsiteX7" fmla="*/ 367331 w 11416991"/>
              <a:gd name="connsiteY7" fmla="*/ 1635518 h 7510189"/>
              <a:gd name="connsiteX0" fmla="*/ 0 w 11049660"/>
              <a:gd name="connsiteY0" fmla="*/ 1635518 h 7510189"/>
              <a:gd name="connsiteX1" fmla="*/ 9457648 w 11049660"/>
              <a:gd name="connsiteY1" fmla="*/ 0 h 7510189"/>
              <a:gd name="connsiteX2" fmla="*/ 11049660 w 11049660"/>
              <a:gd name="connsiteY2" fmla="*/ 1592012 h 7510189"/>
              <a:gd name="connsiteX3" fmla="*/ 11049660 w 11049660"/>
              <a:gd name="connsiteY3" fmla="*/ 5915002 h 7510189"/>
              <a:gd name="connsiteX4" fmla="*/ 9457648 w 11049660"/>
              <a:gd name="connsiteY4" fmla="*/ 7507014 h 7510189"/>
              <a:gd name="connsiteX5" fmla="*/ 136 w 11049660"/>
              <a:gd name="connsiteY5" fmla="*/ 7510189 h 7510189"/>
              <a:gd name="connsiteX6" fmla="*/ 0 w 11049660"/>
              <a:gd name="connsiteY6" fmla="*/ 1635518 h 7510189"/>
              <a:gd name="connsiteX0" fmla="*/ 0 w 11052835"/>
              <a:gd name="connsiteY0" fmla="*/ 1635518 h 7510189"/>
              <a:gd name="connsiteX1" fmla="*/ 9457648 w 11052835"/>
              <a:gd name="connsiteY1" fmla="*/ 0 h 7510189"/>
              <a:gd name="connsiteX2" fmla="*/ 11052835 w 11052835"/>
              <a:gd name="connsiteY2" fmla="*/ 1636462 h 7510189"/>
              <a:gd name="connsiteX3" fmla="*/ 11049660 w 11052835"/>
              <a:gd name="connsiteY3" fmla="*/ 5915002 h 7510189"/>
              <a:gd name="connsiteX4" fmla="*/ 9457648 w 11052835"/>
              <a:gd name="connsiteY4" fmla="*/ 7507014 h 7510189"/>
              <a:gd name="connsiteX5" fmla="*/ 136 w 11052835"/>
              <a:gd name="connsiteY5" fmla="*/ 7510189 h 7510189"/>
              <a:gd name="connsiteX6" fmla="*/ 0 w 11052835"/>
              <a:gd name="connsiteY6" fmla="*/ 1635518 h 7510189"/>
              <a:gd name="connsiteX0" fmla="*/ 0 w 11052835"/>
              <a:gd name="connsiteY0" fmla="*/ 1635518 h 7510189"/>
              <a:gd name="connsiteX1" fmla="*/ 9457648 w 11052835"/>
              <a:gd name="connsiteY1" fmla="*/ 0 h 7510189"/>
              <a:gd name="connsiteX2" fmla="*/ 11052835 w 11052835"/>
              <a:gd name="connsiteY2" fmla="*/ 1636462 h 7510189"/>
              <a:gd name="connsiteX3" fmla="*/ 11049660 w 11052835"/>
              <a:gd name="connsiteY3" fmla="*/ 5915002 h 7510189"/>
              <a:gd name="connsiteX4" fmla="*/ 9457648 w 11052835"/>
              <a:gd name="connsiteY4" fmla="*/ 7507014 h 7510189"/>
              <a:gd name="connsiteX5" fmla="*/ 136 w 11052835"/>
              <a:gd name="connsiteY5" fmla="*/ 7510189 h 7510189"/>
              <a:gd name="connsiteX6" fmla="*/ 0 w 11052835"/>
              <a:gd name="connsiteY6" fmla="*/ 1635518 h 7510189"/>
              <a:gd name="connsiteX0" fmla="*/ 0 w 11052835"/>
              <a:gd name="connsiteY0" fmla="*/ 638023 h 6512694"/>
              <a:gd name="connsiteX1" fmla="*/ 11052835 w 11052835"/>
              <a:gd name="connsiteY1" fmla="*/ 638967 h 6512694"/>
              <a:gd name="connsiteX2" fmla="*/ 11049660 w 11052835"/>
              <a:gd name="connsiteY2" fmla="*/ 4917507 h 6512694"/>
              <a:gd name="connsiteX3" fmla="*/ 9457648 w 11052835"/>
              <a:gd name="connsiteY3" fmla="*/ 6509519 h 6512694"/>
              <a:gd name="connsiteX4" fmla="*/ 136 w 11052835"/>
              <a:gd name="connsiteY4" fmla="*/ 6512694 h 6512694"/>
              <a:gd name="connsiteX5" fmla="*/ 0 w 11052835"/>
              <a:gd name="connsiteY5" fmla="*/ 638023 h 6512694"/>
              <a:gd name="connsiteX0" fmla="*/ 0 w 11052835"/>
              <a:gd name="connsiteY0" fmla="*/ 315829 h 6190500"/>
              <a:gd name="connsiteX1" fmla="*/ 11052835 w 11052835"/>
              <a:gd name="connsiteY1" fmla="*/ 316773 h 6190500"/>
              <a:gd name="connsiteX2" fmla="*/ 11049660 w 11052835"/>
              <a:gd name="connsiteY2" fmla="*/ 4595313 h 6190500"/>
              <a:gd name="connsiteX3" fmla="*/ 9457648 w 11052835"/>
              <a:gd name="connsiteY3" fmla="*/ 6187325 h 6190500"/>
              <a:gd name="connsiteX4" fmla="*/ 136 w 11052835"/>
              <a:gd name="connsiteY4" fmla="*/ 6190500 h 6190500"/>
              <a:gd name="connsiteX5" fmla="*/ 0 w 11052835"/>
              <a:gd name="connsiteY5" fmla="*/ 315829 h 6190500"/>
              <a:gd name="connsiteX0" fmla="*/ 0 w 11056010"/>
              <a:gd name="connsiteY0" fmla="*/ 315829 h 6190500"/>
              <a:gd name="connsiteX1" fmla="*/ 11056010 w 11056010"/>
              <a:gd name="connsiteY1" fmla="*/ 316773 h 6190500"/>
              <a:gd name="connsiteX2" fmla="*/ 11052835 w 11056010"/>
              <a:gd name="connsiteY2" fmla="*/ 4595313 h 6190500"/>
              <a:gd name="connsiteX3" fmla="*/ 9460823 w 11056010"/>
              <a:gd name="connsiteY3" fmla="*/ 6187325 h 6190500"/>
              <a:gd name="connsiteX4" fmla="*/ 3311 w 11056010"/>
              <a:gd name="connsiteY4" fmla="*/ 6190500 h 6190500"/>
              <a:gd name="connsiteX5" fmla="*/ 0 w 11056010"/>
              <a:gd name="connsiteY5" fmla="*/ 315829 h 6190500"/>
              <a:gd name="connsiteX0" fmla="*/ 0 w 11056010"/>
              <a:gd name="connsiteY0" fmla="*/ 0 h 5874671"/>
              <a:gd name="connsiteX1" fmla="*/ 11056010 w 11056010"/>
              <a:gd name="connsiteY1" fmla="*/ 944 h 5874671"/>
              <a:gd name="connsiteX2" fmla="*/ 11052835 w 11056010"/>
              <a:gd name="connsiteY2" fmla="*/ 4279484 h 5874671"/>
              <a:gd name="connsiteX3" fmla="*/ 9460823 w 11056010"/>
              <a:gd name="connsiteY3" fmla="*/ 5871496 h 5874671"/>
              <a:gd name="connsiteX4" fmla="*/ 3311 w 11056010"/>
              <a:gd name="connsiteY4" fmla="*/ 5874671 h 5874671"/>
              <a:gd name="connsiteX5" fmla="*/ 0 w 11056010"/>
              <a:gd name="connsiteY5" fmla="*/ 0 h 587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6010" h="5874671">
                <a:moveTo>
                  <a:pt x="0" y="0"/>
                </a:moveTo>
                <a:lnTo>
                  <a:pt x="11056010" y="944"/>
                </a:lnTo>
                <a:cubicBezTo>
                  <a:pt x="11054952" y="1427124"/>
                  <a:pt x="11053893" y="2853304"/>
                  <a:pt x="11052835" y="4279484"/>
                </a:cubicBezTo>
                <a:cubicBezTo>
                  <a:pt x="11052835" y="5158728"/>
                  <a:pt x="10340067" y="5871496"/>
                  <a:pt x="9460823" y="5871496"/>
                </a:cubicBezTo>
                <a:lnTo>
                  <a:pt x="3311" y="5874671"/>
                </a:lnTo>
                <a:cubicBezTo>
                  <a:pt x="10832" y="4564301"/>
                  <a:pt x="0" y="1251169"/>
                  <a:pt x="0" y="0"/>
                </a:cubicBezTo>
                <a:close/>
              </a:path>
            </a:pathLst>
          </a:custGeom>
          <a:solidFill>
            <a:srgbClr val="CCCCCC">
              <a:alpha val="72170"/>
            </a:srgbClr>
          </a:solidFill>
        </p:spPr>
        <p:txBody>
          <a:bodyPr vert="horz" lIns="0" tIns="45720" rIns="0" bIns="0" rtlCol="0" anchor="ctr" anchorCtr="0">
            <a:noAutofit/>
          </a:bodyPr>
          <a:lstStyle>
            <a:lvl1pPr marL="0" indent="0" algn="ctr">
              <a:buNone/>
              <a:defRPr lang="en-US" sz="1801" dirty="0">
                <a:solidFill>
                  <a:schemeClr val="tx1"/>
                </a:solidFill>
              </a:defRPr>
            </a:lvl1pPr>
          </a:lstStyle>
          <a:p>
            <a:pPr lvl="0" algn="ctr"/>
            <a:r>
              <a:rPr lang="en-US"/>
              <a:t>Click icon to add picture</a:t>
            </a:r>
            <a:endParaRPr lang="en-US" dirty="0"/>
          </a:p>
        </p:txBody>
      </p:sp>
      <p:sp>
        <p:nvSpPr>
          <p:cNvPr id="2" name="Title 1">
            <a:extLst>
              <a:ext uri="{FF2B5EF4-FFF2-40B4-BE49-F238E27FC236}">
                <a16:creationId xmlns:a16="http://schemas.microsoft.com/office/drawing/2014/main" id="{682DBF7A-0630-3046-AB0B-AA90798E5CF5}"/>
              </a:ext>
            </a:extLst>
          </p:cNvPr>
          <p:cNvSpPr>
            <a:spLocks noGrp="1"/>
          </p:cNvSpPr>
          <p:nvPr>
            <p:ph type="ctrTitle" hasCustomPrompt="1"/>
          </p:nvPr>
        </p:nvSpPr>
        <p:spPr>
          <a:xfrm>
            <a:off x="420624" y="309832"/>
            <a:ext cx="5522976" cy="594360"/>
          </a:xfrm>
        </p:spPr>
        <p:txBody>
          <a:bodyPr anchor="t" anchorCtr="0">
            <a:no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007210F8-5BCD-D840-882A-065B74A9C8A6}"/>
              </a:ext>
            </a:extLst>
          </p:cNvPr>
          <p:cNvSpPr>
            <a:spLocks noGrp="1"/>
          </p:cNvSpPr>
          <p:nvPr>
            <p:ph type="subTitle" idx="1" hasCustomPrompt="1"/>
          </p:nvPr>
        </p:nvSpPr>
        <p:spPr>
          <a:xfrm>
            <a:off x="420623" y="2258568"/>
            <a:ext cx="3829159" cy="1243584"/>
          </a:xfrm>
        </p:spPr>
        <p:txBody>
          <a:bodyPr lIns="0" rIns="0" bIns="0">
            <a:noAutofit/>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97F4CD83-135B-2B44-8A2B-2E62A41A0E2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7698" y="6104446"/>
            <a:ext cx="881063" cy="493204"/>
          </a:xfrm>
          <a:prstGeom prst="rect">
            <a:avLst/>
          </a:prstGeom>
        </p:spPr>
      </p:pic>
    </p:spTree>
    <p:extLst>
      <p:ext uri="{BB962C8B-B14F-4D97-AF65-F5344CB8AC3E}">
        <p14:creationId xmlns:p14="http://schemas.microsoft.com/office/powerpoint/2010/main" val="4138362996"/>
      </p:ext>
    </p:extLst>
  </p:cSld>
  <p:clrMapOvr>
    <a:masterClrMapping/>
  </p:clrMapOvr>
  <p:extLst>
    <p:ext uri="{DCECCB84-F9BA-43D5-87BE-67443E8EF086}">
      <p15:sldGuideLst xmlns:p15="http://schemas.microsoft.com/office/powerpoint/2012/main">
        <p15:guide id="1" orient="horz" pos="3702"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image" Target="../media/image1.pn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A79849-CEA9-954F-A7AC-4B237A8ABE65}"/>
              </a:ext>
            </a:extLst>
          </p:cNvPr>
          <p:cNvSpPr>
            <a:spLocks noGrp="1"/>
          </p:cNvSpPr>
          <p:nvPr>
            <p:ph type="title"/>
          </p:nvPr>
        </p:nvSpPr>
        <p:spPr>
          <a:xfrm>
            <a:off x="411480" y="356401"/>
            <a:ext cx="11365992" cy="59436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F2C8FF8-7223-7E4E-B6DF-8223A5D803A5}"/>
              </a:ext>
            </a:extLst>
          </p:cNvPr>
          <p:cNvSpPr>
            <a:spLocks noGrp="1"/>
          </p:cNvSpPr>
          <p:nvPr>
            <p:ph type="body" idx="1"/>
          </p:nvPr>
        </p:nvSpPr>
        <p:spPr>
          <a:xfrm>
            <a:off x="419100" y="1714500"/>
            <a:ext cx="11353800" cy="4462463"/>
          </a:xfrm>
          <a:prstGeom prst="rect">
            <a:avLst/>
          </a:prstGeom>
        </p:spPr>
        <p:txBody>
          <a:bodyPr vert="horz" lIns="0" tIns="45720" rIns="0" bIns="45720" rtlCol="0">
            <a:noAutofit/>
          </a:bodyPr>
          <a:lstStyle/>
          <a:p>
            <a:pPr marL="0" lvl="0" indent="0" algn="l" defTabSz="228623" rtl="0" eaLnBrk="1" latinLnBrk="0" hangingPunct="1">
              <a:spcBef>
                <a:spcPts val="1200"/>
              </a:spcBef>
              <a:spcAft>
                <a:spcPts val="600"/>
              </a:spcAft>
              <a:buFont typeface="Sage Text" panose="02010503040201060103" pitchFamily="50" charset="0"/>
              <a:buNone/>
            </a:pPr>
            <a:r>
              <a:rPr lang="en-US"/>
              <a:t>Click to edit Master text styles</a:t>
            </a:r>
          </a:p>
          <a:p>
            <a:pPr marL="0" lvl="1" indent="0" algn="l" defTabSz="228623" rtl="0" eaLnBrk="1" latinLnBrk="0" hangingPunct="1">
              <a:spcBef>
                <a:spcPts val="1200"/>
              </a:spcBef>
              <a:spcAft>
                <a:spcPts val="600"/>
              </a:spcAft>
              <a:buFont typeface="Sage Text" panose="02010503040201060103" pitchFamily="50" charset="0"/>
              <a:buNone/>
            </a:pPr>
            <a:r>
              <a:rPr lang="en-US"/>
              <a:t>Second level</a:t>
            </a:r>
          </a:p>
          <a:p>
            <a:pPr marL="0" lvl="2" indent="0" algn="l" defTabSz="228623" rtl="0" eaLnBrk="1" latinLnBrk="0" hangingPunct="1">
              <a:spcBef>
                <a:spcPts val="1200"/>
              </a:spcBef>
              <a:spcAft>
                <a:spcPts val="600"/>
              </a:spcAft>
              <a:buFont typeface="Sage Text" panose="02010503040201060103" pitchFamily="50" charset="0"/>
              <a:buNone/>
            </a:pPr>
            <a:r>
              <a:rPr lang="en-US"/>
              <a:t>Third level</a:t>
            </a:r>
          </a:p>
          <a:p>
            <a:pPr marL="0" lvl="3" indent="0" algn="l" defTabSz="228623" rtl="0" eaLnBrk="1" latinLnBrk="0" hangingPunct="1">
              <a:spcBef>
                <a:spcPts val="1200"/>
              </a:spcBef>
              <a:spcAft>
                <a:spcPts val="600"/>
              </a:spcAft>
              <a:buFont typeface="Sage Text" panose="02010503040201060103" pitchFamily="50" charset="0"/>
              <a:buNone/>
            </a:pPr>
            <a:r>
              <a:rPr lang="en-US"/>
              <a:t>Fourth level</a:t>
            </a:r>
          </a:p>
          <a:p>
            <a:pPr marL="0" lvl="4" indent="0" algn="l" defTabSz="228623" rtl="0" eaLnBrk="1" latinLnBrk="0" hangingPunct="1">
              <a:spcBef>
                <a:spcPts val="1200"/>
              </a:spcBef>
              <a:spcAft>
                <a:spcPts val="600"/>
              </a:spcAft>
              <a:buFont typeface="Sage Text" panose="02010503040201060103" pitchFamily="50" charset="0"/>
              <a:buNone/>
            </a:pPr>
            <a:r>
              <a:rPr lang="en-US"/>
              <a:t>Fifth level</a:t>
            </a:r>
            <a:endParaRPr lang="en-US" dirty="0"/>
          </a:p>
        </p:txBody>
      </p:sp>
      <p:sp>
        <p:nvSpPr>
          <p:cNvPr id="6" name="Slide Number Placeholder 5">
            <a:extLst>
              <a:ext uri="{FF2B5EF4-FFF2-40B4-BE49-F238E27FC236}">
                <a16:creationId xmlns:a16="http://schemas.microsoft.com/office/drawing/2014/main" id="{E2C6E03B-B244-104E-BEF4-4E2FA17FAE7B}"/>
              </a:ext>
            </a:extLst>
          </p:cNvPr>
          <p:cNvSpPr>
            <a:spLocks noGrp="1"/>
          </p:cNvSpPr>
          <p:nvPr>
            <p:ph type="sldNum" sz="quarter" idx="4"/>
          </p:nvPr>
        </p:nvSpPr>
        <p:spPr>
          <a:xfrm>
            <a:off x="11033125" y="6363843"/>
            <a:ext cx="832612" cy="365125"/>
          </a:xfrm>
          <a:prstGeom prst="rect">
            <a:avLst/>
          </a:prstGeom>
        </p:spPr>
        <p:txBody>
          <a:bodyPr vert="horz" lIns="91440" tIns="45720" rIns="91440" bIns="45720" rtlCol="0" anchor="ctr"/>
          <a:lstStyle>
            <a:lvl1pPr marL="0" marR="0" indent="0" algn="r" defTabSz="412791" rtl="0" fontAlgn="auto" latinLnBrk="0" hangingPunct="0">
              <a:lnSpc>
                <a:spcPct val="100000"/>
              </a:lnSpc>
              <a:spcBef>
                <a:spcPts val="0"/>
              </a:spcBef>
              <a:spcAft>
                <a:spcPts val="0"/>
              </a:spcAft>
              <a:buClrTx/>
              <a:buSzTx/>
              <a:buFontTx/>
              <a:buNone/>
              <a:tabLst/>
              <a:defRPr kumimoji="0" lang="en-US" sz="900" b="0" i="0" u="none" strike="noStrike" cap="none" spc="0" normalizeH="0" baseline="0" smtClean="0">
                <a:ln>
                  <a:noFill/>
                </a:ln>
                <a:solidFill>
                  <a:schemeClr val="tx2"/>
                </a:solidFill>
                <a:effectLst/>
                <a:uFillTx/>
                <a:latin typeface="Sage Text Light" panose="02010303040201060103" pitchFamily="2" charset="77"/>
                <a:ea typeface="Sage Text" panose="02010503040201060103" pitchFamily="50" charset="0"/>
                <a:cs typeface="Sage Text" panose="02010503040201060103" pitchFamily="50" charset="0"/>
                <a:sym typeface="Sage Text" panose="02010503040201060103" pitchFamily="50" charset="0"/>
              </a:defRPr>
            </a:lvl1pPr>
          </a:lstStyle>
          <a:p>
            <a:r>
              <a:rPr lang="en-US"/>
              <a:t>Page </a:t>
            </a:r>
            <a:fld id="{888928BD-9DD5-4B49-B597-3FD2BD4272DD}" type="slidenum">
              <a:rPr smtClean="0"/>
              <a:pPr/>
              <a:t>‹#›</a:t>
            </a:fld>
            <a:endParaRPr dirty="0"/>
          </a:p>
        </p:txBody>
      </p:sp>
      <p:pic>
        <p:nvPicPr>
          <p:cNvPr id="7" name="Picture 6">
            <a:extLst>
              <a:ext uri="{FF2B5EF4-FFF2-40B4-BE49-F238E27FC236}">
                <a16:creationId xmlns:a16="http://schemas.microsoft.com/office/drawing/2014/main" id="{2279AB74-5C78-464A-8D7C-9E04A80E796E}"/>
              </a:ext>
            </a:extLst>
          </p:cNvPr>
          <p:cNvPicPr>
            <a:picLocks noChangeAspect="1"/>
          </p:cNvPicPr>
          <p:nvPr userDrawn="1"/>
        </p:nvPicPr>
        <p:blipFill>
          <a:blip r:embed="rId61" cstate="email">
            <a:extLst>
              <a:ext uri="{28A0092B-C50C-407E-A947-70E740481C1C}">
                <a14:useLocalDpi xmlns:a14="http://schemas.microsoft.com/office/drawing/2010/main"/>
              </a:ext>
            </a:extLst>
          </a:blip>
          <a:srcRect/>
          <a:stretch/>
        </p:blipFill>
        <p:spPr>
          <a:xfrm>
            <a:off x="417698" y="6364150"/>
            <a:ext cx="597151" cy="334275"/>
          </a:xfrm>
          <a:prstGeom prst="rect">
            <a:avLst/>
          </a:prstGeom>
        </p:spPr>
      </p:pic>
      <p:sp>
        <p:nvSpPr>
          <p:cNvPr id="9" name="TextBox 8">
            <a:extLst>
              <a:ext uri="{FF2B5EF4-FFF2-40B4-BE49-F238E27FC236}">
                <a16:creationId xmlns:a16="http://schemas.microsoft.com/office/drawing/2014/main" id="{BC2CB362-2A35-B340-BB2E-3C8352599C6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dirty="0">
                <a:solidFill>
                  <a:srgbClr val="00D638"/>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Tree>
    <p:extLst>
      <p:ext uri="{BB962C8B-B14F-4D97-AF65-F5344CB8AC3E}">
        <p14:creationId xmlns:p14="http://schemas.microsoft.com/office/powerpoint/2010/main" val="406175104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88" r:id="rId13"/>
    <p:sldLayoutId id="2147483650"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71" r:id="rId28"/>
    <p:sldLayoutId id="2147483687" r:id="rId29"/>
    <p:sldLayoutId id="2147483689" r:id="rId30"/>
    <p:sldLayoutId id="2147483712" r:id="rId31"/>
    <p:sldLayoutId id="2147483690" r:id="rId32"/>
    <p:sldLayoutId id="2147483691" r:id="rId33"/>
    <p:sldLayoutId id="2147483693" r:id="rId34"/>
    <p:sldLayoutId id="2147483692"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672" r:id="rId48"/>
    <p:sldLayoutId id="2147483706" r:id="rId49"/>
    <p:sldLayoutId id="2147483707" r:id="rId50"/>
    <p:sldLayoutId id="2147483708" r:id="rId51"/>
    <p:sldLayoutId id="2147483710" r:id="rId52"/>
    <p:sldLayoutId id="2147483711" r:id="rId53"/>
    <p:sldLayoutId id="2147483709" r:id="rId54"/>
    <p:sldLayoutId id="2147483713" r:id="rId55"/>
    <p:sldLayoutId id="2147483714" r:id="rId56"/>
    <p:sldLayoutId id="2147483715" r:id="rId57"/>
    <p:sldLayoutId id="2147483716" r:id="rId58"/>
    <p:sldLayoutId id="2147483717" r:id="rId59"/>
  </p:sldLayoutIdLst>
  <p:hf hdr="0" ftr="0" dt="0"/>
  <p:txStyles>
    <p:titleStyle>
      <a:lvl1pPr algn="l" defTabSz="914400" rtl="0" eaLnBrk="1" latinLnBrk="0" hangingPunct="1">
        <a:lnSpc>
          <a:spcPct val="90000"/>
        </a:lnSpc>
        <a:spcBef>
          <a:spcPct val="0"/>
        </a:spcBef>
        <a:buNone/>
        <a:defRPr sz="4000" b="0" i="0" kern="1200">
          <a:solidFill>
            <a:schemeClr val="bg1"/>
          </a:solidFill>
          <a:latin typeface="Sage Headline Black" panose="02010A03040201060103" pitchFamily="2" charset="77"/>
          <a:ea typeface="+mj-ea"/>
          <a:cs typeface="+mj-cs"/>
        </a:defRPr>
      </a:lvl1pPr>
    </p:titleStyle>
    <p:bodyStyle>
      <a:lvl1pPr marL="228600" indent="-228600" algn="l" defTabSz="914400" rtl="0" eaLnBrk="1" latinLnBrk="0" hangingPunct="1">
        <a:lnSpc>
          <a:spcPct val="100000"/>
        </a:lnSpc>
        <a:spcBef>
          <a:spcPts val="1000"/>
        </a:spcBef>
        <a:buFont typeface="Sage Text" panose="02010503040201060103" pitchFamily="50" charset="0"/>
        <a:buChar char="•"/>
        <a:defRPr lang="en-US" sz="2001" b="0" i="0" kern="1200" dirty="0" smtClean="0">
          <a:solidFill>
            <a:schemeClr val="bg1"/>
          </a:solidFill>
          <a:latin typeface="Sage Text" panose="02010503040201060103" pitchFamily="2" charset="77"/>
          <a:ea typeface="+mn-ea"/>
          <a:cs typeface="+mn-cs"/>
        </a:defRPr>
      </a:lvl1pPr>
      <a:lvl2pPr marL="342900" indent="-342900" algn="l" defTabSz="914400" rtl="0" eaLnBrk="1" latinLnBrk="0" hangingPunct="1">
        <a:lnSpc>
          <a:spcPct val="100000"/>
        </a:lnSpc>
        <a:spcBef>
          <a:spcPts val="500"/>
        </a:spcBef>
        <a:buFont typeface="Sage Text" panose="02010503040201060103" pitchFamily="50" charset="0"/>
        <a:buChar char="•"/>
        <a:defRPr lang="en-US" sz="2001" b="0" i="0" kern="1200" dirty="0" smtClean="0">
          <a:solidFill>
            <a:schemeClr val="bg1"/>
          </a:solidFill>
          <a:latin typeface="Sage Text" panose="02010503040201060103" pitchFamily="2" charset="77"/>
          <a:ea typeface="+mn-ea"/>
          <a:cs typeface="+mn-cs"/>
        </a:defRPr>
      </a:lvl2pPr>
      <a:lvl3pPr marL="685800" indent="-342900" algn="l" defTabSz="914400" rtl="0" eaLnBrk="1" latinLnBrk="0" hangingPunct="1">
        <a:lnSpc>
          <a:spcPct val="100000"/>
        </a:lnSpc>
        <a:spcBef>
          <a:spcPts val="500"/>
        </a:spcBef>
        <a:buFont typeface="Sage Text" panose="02010503040201060103" pitchFamily="50" charset="0"/>
        <a:buChar char="•"/>
        <a:defRPr lang="en-US" sz="1801" b="0" i="0" kern="1200" dirty="0" smtClean="0">
          <a:solidFill>
            <a:schemeClr val="bg1"/>
          </a:solidFill>
          <a:latin typeface="Sage Text" panose="02010503040201060103" pitchFamily="2" charset="77"/>
          <a:ea typeface="+mn-ea"/>
          <a:cs typeface="+mn-cs"/>
        </a:defRPr>
      </a:lvl3pPr>
      <a:lvl4pPr marL="974725" indent="-285750" algn="l" defTabSz="914400" rtl="0" eaLnBrk="1" latinLnBrk="0" hangingPunct="1">
        <a:lnSpc>
          <a:spcPct val="100000"/>
        </a:lnSpc>
        <a:spcBef>
          <a:spcPts val="500"/>
        </a:spcBef>
        <a:buFont typeface="Sage Text" panose="02010503040201060103" pitchFamily="50" charset="0"/>
        <a:buChar char="•"/>
        <a:defRPr lang="en-US" sz="1600" b="0" i="0" kern="1200" dirty="0" smtClean="0">
          <a:solidFill>
            <a:schemeClr val="bg1"/>
          </a:solidFill>
          <a:latin typeface="Sage Text" panose="02010503040201060103" pitchFamily="2" charset="77"/>
          <a:ea typeface="+mn-ea"/>
          <a:cs typeface="+mn-cs"/>
        </a:defRPr>
      </a:lvl4pPr>
      <a:lvl5pPr marL="1314450" indent="-285750" algn="l" defTabSz="914400" rtl="0" eaLnBrk="1" latinLnBrk="0" hangingPunct="1">
        <a:lnSpc>
          <a:spcPct val="100000"/>
        </a:lnSpc>
        <a:spcBef>
          <a:spcPts val="500"/>
        </a:spcBef>
        <a:buFont typeface="Sage Text" panose="02010503040201060103" pitchFamily="50" charset="0"/>
        <a:buChar char="•"/>
        <a:defRPr lang="en-US" sz="1400" b="0" i="0" kern="1200" dirty="0">
          <a:solidFill>
            <a:schemeClr val="bg1"/>
          </a:solidFill>
          <a:latin typeface="Sage Text" panose="02010503040201060103" pitchFamily="2" charset="77"/>
          <a:ea typeface="+mn-ea"/>
          <a:cs typeface="+mn-cs"/>
        </a:defRPr>
      </a:lvl5pPr>
      <a:lvl6pPr marL="2514600" indent="-228600" algn="l" defTabSz="914400" rtl="0" eaLnBrk="1" latinLnBrk="0" hangingPunct="1">
        <a:lnSpc>
          <a:spcPct val="90000"/>
        </a:lnSpc>
        <a:spcBef>
          <a:spcPts val="500"/>
        </a:spcBef>
        <a:buFont typeface="Sage Text" panose="02010503040201060103" pitchFamily="50"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Sage Text" panose="02010503040201060103" pitchFamily="50"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Sage Text" panose="02010503040201060103" pitchFamily="50"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Sage Text" panose="02010503040201060103" pitchFamily="50"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64" userDrawn="1">
          <p15:clr>
            <a:srgbClr val="F26B43"/>
          </p15:clr>
        </p15:guide>
        <p15:guide id="3" pos="7416" userDrawn="1">
          <p15:clr>
            <a:srgbClr val="F26B43"/>
          </p15:clr>
        </p15:guide>
        <p15:guide id="4" pos="3048" userDrawn="1">
          <p15:clr>
            <a:srgbClr val="F26B43"/>
          </p15:clr>
        </p15:guide>
        <p15:guide id="5" pos="3744" userDrawn="1">
          <p15:clr>
            <a:srgbClr val="F26B43"/>
          </p15:clr>
        </p15:guide>
        <p15:guide id="6" orient="horz" pos="504" userDrawn="1">
          <p15:clr>
            <a:srgbClr val="F26B43"/>
          </p15:clr>
        </p15:guide>
        <p15:guide id="7" orient="horz" pos="888" userDrawn="1">
          <p15:clr>
            <a:srgbClr val="F26B43"/>
          </p15:clr>
        </p15:guide>
        <p15:guide id="8" orient="horz" pos="1080" userDrawn="1">
          <p15:clr>
            <a:srgbClr val="F26B43"/>
          </p15:clr>
        </p15:guide>
        <p15:guide id="9" orient="horz" pos="3912" userDrawn="1">
          <p15:clr>
            <a:srgbClr val="F26B43"/>
          </p15:clr>
        </p15:guide>
        <p15:guide id="10" orient="horz" pos="4152" userDrawn="1">
          <p15:clr>
            <a:srgbClr val="F26B43"/>
          </p15:clr>
        </p15:guide>
        <p15:guide id="11" orient="horz" pos="3504" userDrawn="1">
          <p15:clr>
            <a:srgbClr val="F26B43"/>
          </p15:clr>
        </p15:guide>
        <p15:guide id="12" pos="39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diagramData" Target="../diagrams/data14.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17" Type="http://schemas.microsoft.com/office/2007/relationships/diagramDrawing" Target="../diagrams/drawing14.xml"/><Relationship Id="rId2" Type="http://schemas.openxmlformats.org/officeDocument/2006/relationships/notesSlide" Target="../notesSlides/notesSlide6.xml"/><Relationship Id="rId16" Type="http://schemas.openxmlformats.org/officeDocument/2006/relationships/diagramColors" Target="../diagrams/colors14.xml"/><Relationship Id="rId1" Type="http://schemas.openxmlformats.org/officeDocument/2006/relationships/slideLayout" Target="../slideLayouts/slideLayout57.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5" Type="http://schemas.openxmlformats.org/officeDocument/2006/relationships/diagramQuickStyle" Target="../diagrams/quickStyle14.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 Id="rId14" Type="http://schemas.openxmlformats.org/officeDocument/2006/relationships/diagramLayout" Target="../diagrams/layout1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6" Type="http://schemas.openxmlformats.org/officeDocument/2006/relationships/image" Target="../media/image63.png"/><Relationship Id="rId21" Type="http://schemas.openxmlformats.org/officeDocument/2006/relationships/image" Target="../media/image58.jpeg"/><Relationship Id="rId42" Type="http://schemas.openxmlformats.org/officeDocument/2006/relationships/image" Target="../media/image79.jpeg"/><Relationship Id="rId47" Type="http://schemas.openxmlformats.org/officeDocument/2006/relationships/image" Target="../media/image84.png"/><Relationship Id="rId63" Type="http://schemas.openxmlformats.org/officeDocument/2006/relationships/image" Target="../media/image100.jpeg"/><Relationship Id="rId68" Type="http://schemas.openxmlformats.org/officeDocument/2006/relationships/image" Target="../media/image105.jpeg"/><Relationship Id="rId16" Type="http://schemas.openxmlformats.org/officeDocument/2006/relationships/image" Target="../media/image53.jpeg"/><Relationship Id="rId11" Type="http://schemas.openxmlformats.org/officeDocument/2006/relationships/image" Target="../media/image48.jpeg"/><Relationship Id="rId32" Type="http://schemas.openxmlformats.org/officeDocument/2006/relationships/image" Target="../media/image69.jpeg"/><Relationship Id="rId37" Type="http://schemas.openxmlformats.org/officeDocument/2006/relationships/image" Target="../media/image74.jpeg"/><Relationship Id="rId53" Type="http://schemas.openxmlformats.org/officeDocument/2006/relationships/image" Target="../media/image90.jpeg"/><Relationship Id="rId58" Type="http://schemas.openxmlformats.org/officeDocument/2006/relationships/image" Target="../media/image95.jpeg"/><Relationship Id="rId74" Type="http://schemas.openxmlformats.org/officeDocument/2006/relationships/image" Target="../media/image111.jpeg"/><Relationship Id="rId79" Type="http://schemas.openxmlformats.org/officeDocument/2006/relationships/image" Target="../media/image116.jpeg"/><Relationship Id="rId5" Type="http://schemas.openxmlformats.org/officeDocument/2006/relationships/image" Target="../media/image42.jpeg"/><Relationship Id="rId61" Type="http://schemas.openxmlformats.org/officeDocument/2006/relationships/image" Target="../media/image98.jpeg"/><Relationship Id="rId19" Type="http://schemas.openxmlformats.org/officeDocument/2006/relationships/image" Target="../media/image56.jpeg"/><Relationship Id="rId14" Type="http://schemas.openxmlformats.org/officeDocument/2006/relationships/image" Target="../media/image51.jpeg"/><Relationship Id="rId22" Type="http://schemas.openxmlformats.org/officeDocument/2006/relationships/image" Target="../media/image59.jpeg"/><Relationship Id="rId27" Type="http://schemas.openxmlformats.org/officeDocument/2006/relationships/image" Target="../media/image64.jpeg"/><Relationship Id="rId30" Type="http://schemas.openxmlformats.org/officeDocument/2006/relationships/image" Target="../media/image67.jpeg"/><Relationship Id="rId35" Type="http://schemas.openxmlformats.org/officeDocument/2006/relationships/image" Target="../media/image72.jpeg"/><Relationship Id="rId43" Type="http://schemas.openxmlformats.org/officeDocument/2006/relationships/image" Target="../media/image80.jpeg"/><Relationship Id="rId48" Type="http://schemas.openxmlformats.org/officeDocument/2006/relationships/image" Target="../media/image85.jpeg"/><Relationship Id="rId56" Type="http://schemas.openxmlformats.org/officeDocument/2006/relationships/image" Target="../media/image93.jpeg"/><Relationship Id="rId64" Type="http://schemas.openxmlformats.org/officeDocument/2006/relationships/image" Target="../media/image101.jpeg"/><Relationship Id="rId69" Type="http://schemas.openxmlformats.org/officeDocument/2006/relationships/image" Target="../media/image106.jpeg"/><Relationship Id="rId77" Type="http://schemas.openxmlformats.org/officeDocument/2006/relationships/image" Target="../media/image114.jpeg"/><Relationship Id="rId8" Type="http://schemas.openxmlformats.org/officeDocument/2006/relationships/image" Target="../media/image45.jpeg"/><Relationship Id="rId51" Type="http://schemas.openxmlformats.org/officeDocument/2006/relationships/image" Target="../media/image88.jpeg"/><Relationship Id="rId72" Type="http://schemas.openxmlformats.org/officeDocument/2006/relationships/image" Target="../media/image109.jpeg"/><Relationship Id="rId80" Type="http://schemas.openxmlformats.org/officeDocument/2006/relationships/image" Target="../media/image117.jpeg"/><Relationship Id="rId3" Type="http://schemas.openxmlformats.org/officeDocument/2006/relationships/image" Target="../media/image40.png"/><Relationship Id="rId12" Type="http://schemas.openxmlformats.org/officeDocument/2006/relationships/image" Target="../media/image49.jpeg"/><Relationship Id="rId17" Type="http://schemas.openxmlformats.org/officeDocument/2006/relationships/image" Target="../media/image54.jpeg"/><Relationship Id="rId25" Type="http://schemas.openxmlformats.org/officeDocument/2006/relationships/image" Target="../media/image62.jpeg"/><Relationship Id="rId33" Type="http://schemas.openxmlformats.org/officeDocument/2006/relationships/image" Target="../media/image70.png"/><Relationship Id="rId38" Type="http://schemas.openxmlformats.org/officeDocument/2006/relationships/image" Target="../media/image75.png"/><Relationship Id="rId46" Type="http://schemas.openxmlformats.org/officeDocument/2006/relationships/image" Target="../media/image83.png"/><Relationship Id="rId59" Type="http://schemas.openxmlformats.org/officeDocument/2006/relationships/image" Target="../media/image96.jpeg"/><Relationship Id="rId67" Type="http://schemas.openxmlformats.org/officeDocument/2006/relationships/image" Target="../media/image104.jpeg"/><Relationship Id="rId20" Type="http://schemas.openxmlformats.org/officeDocument/2006/relationships/image" Target="../media/image57.jpeg"/><Relationship Id="rId41" Type="http://schemas.openxmlformats.org/officeDocument/2006/relationships/image" Target="../media/image78.jpeg"/><Relationship Id="rId54" Type="http://schemas.openxmlformats.org/officeDocument/2006/relationships/image" Target="../media/image91.jpeg"/><Relationship Id="rId62" Type="http://schemas.openxmlformats.org/officeDocument/2006/relationships/image" Target="../media/image99.jpeg"/><Relationship Id="rId70" Type="http://schemas.openxmlformats.org/officeDocument/2006/relationships/image" Target="../media/image107.jpeg"/><Relationship Id="rId75" Type="http://schemas.openxmlformats.org/officeDocument/2006/relationships/image" Target="../media/image112.jpeg"/><Relationship Id="rId1" Type="http://schemas.openxmlformats.org/officeDocument/2006/relationships/slideLayout" Target="../slideLayouts/slideLayout16.xml"/><Relationship Id="rId6" Type="http://schemas.openxmlformats.org/officeDocument/2006/relationships/image" Target="../media/image43.png"/><Relationship Id="rId15" Type="http://schemas.openxmlformats.org/officeDocument/2006/relationships/image" Target="../media/image52.jpeg"/><Relationship Id="rId23" Type="http://schemas.openxmlformats.org/officeDocument/2006/relationships/image" Target="../media/image60.jpeg"/><Relationship Id="rId28" Type="http://schemas.openxmlformats.org/officeDocument/2006/relationships/image" Target="../media/image65.jpeg"/><Relationship Id="rId36" Type="http://schemas.openxmlformats.org/officeDocument/2006/relationships/image" Target="../media/image73.jpeg"/><Relationship Id="rId49" Type="http://schemas.openxmlformats.org/officeDocument/2006/relationships/image" Target="../media/image86.jpeg"/><Relationship Id="rId57" Type="http://schemas.openxmlformats.org/officeDocument/2006/relationships/image" Target="../media/image94.jpeg"/><Relationship Id="rId10" Type="http://schemas.openxmlformats.org/officeDocument/2006/relationships/image" Target="../media/image47.jpeg"/><Relationship Id="rId31" Type="http://schemas.openxmlformats.org/officeDocument/2006/relationships/image" Target="../media/image68.jpeg"/><Relationship Id="rId44" Type="http://schemas.openxmlformats.org/officeDocument/2006/relationships/image" Target="../media/image81.jpeg"/><Relationship Id="rId52" Type="http://schemas.openxmlformats.org/officeDocument/2006/relationships/image" Target="../media/image89.jpeg"/><Relationship Id="rId60" Type="http://schemas.openxmlformats.org/officeDocument/2006/relationships/image" Target="../media/image97.jpeg"/><Relationship Id="rId65" Type="http://schemas.openxmlformats.org/officeDocument/2006/relationships/image" Target="../media/image102.jpeg"/><Relationship Id="rId73" Type="http://schemas.openxmlformats.org/officeDocument/2006/relationships/image" Target="../media/image110.jpeg"/><Relationship Id="rId78" Type="http://schemas.openxmlformats.org/officeDocument/2006/relationships/image" Target="../media/image115.jpeg"/><Relationship Id="rId81" Type="http://schemas.openxmlformats.org/officeDocument/2006/relationships/image" Target="../media/image118.jpeg"/><Relationship Id="rId4" Type="http://schemas.openxmlformats.org/officeDocument/2006/relationships/image" Target="../media/image41.jpeg"/><Relationship Id="rId9" Type="http://schemas.openxmlformats.org/officeDocument/2006/relationships/image" Target="../media/image46.jpeg"/><Relationship Id="rId13" Type="http://schemas.openxmlformats.org/officeDocument/2006/relationships/image" Target="../media/image50.jpeg"/><Relationship Id="rId18" Type="http://schemas.openxmlformats.org/officeDocument/2006/relationships/image" Target="../media/image55.jpeg"/><Relationship Id="rId39" Type="http://schemas.openxmlformats.org/officeDocument/2006/relationships/image" Target="../media/image76.jpeg"/><Relationship Id="rId34" Type="http://schemas.openxmlformats.org/officeDocument/2006/relationships/image" Target="../media/image71.jpeg"/><Relationship Id="rId50" Type="http://schemas.openxmlformats.org/officeDocument/2006/relationships/image" Target="../media/image87.jpeg"/><Relationship Id="rId55" Type="http://schemas.openxmlformats.org/officeDocument/2006/relationships/image" Target="../media/image92.jpeg"/><Relationship Id="rId76" Type="http://schemas.openxmlformats.org/officeDocument/2006/relationships/image" Target="../media/image113.jpeg"/><Relationship Id="rId7" Type="http://schemas.openxmlformats.org/officeDocument/2006/relationships/image" Target="../media/image44.jpeg"/><Relationship Id="rId71" Type="http://schemas.openxmlformats.org/officeDocument/2006/relationships/image" Target="../media/image108.GIF"/><Relationship Id="rId2" Type="http://schemas.openxmlformats.org/officeDocument/2006/relationships/notesSlide" Target="../notesSlides/notesSlide15.xml"/><Relationship Id="rId29" Type="http://schemas.openxmlformats.org/officeDocument/2006/relationships/image" Target="../media/image66.jpeg"/><Relationship Id="rId24" Type="http://schemas.openxmlformats.org/officeDocument/2006/relationships/image" Target="../media/image61.jpeg"/><Relationship Id="rId40" Type="http://schemas.openxmlformats.org/officeDocument/2006/relationships/image" Target="../media/image77.jpeg"/><Relationship Id="rId45" Type="http://schemas.openxmlformats.org/officeDocument/2006/relationships/image" Target="../media/image82.jpeg"/><Relationship Id="rId66" Type="http://schemas.openxmlformats.org/officeDocument/2006/relationships/image" Target="../media/image103.jpeg"/></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22.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13" Type="http://schemas.openxmlformats.org/officeDocument/2006/relationships/diagramColors" Target="../diagrams/colors5.xml"/><Relationship Id="rId18" Type="http://schemas.openxmlformats.org/officeDocument/2006/relationships/diagramQuickStyle" Target="../diagrams/quickStyle6.xml"/><Relationship Id="rId26" Type="http://schemas.microsoft.com/office/2007/relationships/diagramDrawing" Target="../diagrams/drawing7.xml"/><Relationship Id="rId3" Type="http://schemas.openxmlformats.org/officeDocument/2006/relationships/image" Target="../media/image23.png"/><Relationship Id="rId21" Type="http://schemas.openxmlformats.org/officeDocument/2006/relationships/image" Target="../media/image26.png"/><Relationship Id="rId7" Type="http://schemas.openxmlformats.org/officeDocument/2006/relationships/diagramColors" Target="../diagrams/colors4.xml"/><Relationship Id="rId12" Type="http://schemas.openxmlformats.org/officeDocument/2006/relationships/diagramQuickStyle" Target="../diagrams/quickStyle5.xml"/><Relationship Id="rId17" Type="http://schemas.openxmlformats.org/officeDocument/2006/relationships/diagramLayout" Target="../diagrams/layout6.xml"/><Relationship Id="rId25" Type="http://schemas.openxmlformats.org/officeDocument/2006/relationships/diagramColors" Target="../diagrams/colors7.xml"/><Relationship Id="rId33" Type="http://schemas.openxmlformats.org/officeDocument/2006/relationships/image" Target="../media/image28.png"/><Relationship Id="rId2" Type="http://schemas.openxmlformats.org/officeDocument/2006/relationships/notesSlide" Target="../notesSlides/notesSlide2.xml"/><Relationship Id="rId16" Type="http://schemas.openxmlformats.org/officeDocument/2006/relationships/diagramData" Target="../diagrams/data6.xml"/><Relationship Id="rId20" Type="http://schemas.microsoft.com/office/2007/relationships/diagramDrawing" Target="../diagrams/drawing6.xml"/><Relationship Id="rId29" Type="http://schemas.openxmlformats.org/officeDocument/2006/relationships/diagramLayout" Target="../diagrams/layout8.xml"/><Relationship Id="rId1" Type="http://schemas.openxmlformats.org/officeDocument/2006/relationships/slideLayout" Target="../slideLayouts/slideLayout16.xml"/><Relationship Id="rId6" Type="http://schemas.openxmlformats.org/officeDocument/2006/relationships/diagramQuickStyle" Target="../diagrams/quickStyle4.xml"/><Relationship Id="rId11" Type="http://schemas.openxmlformats.org/officeDocument/2006/relationships/diagramLayout" Target="../diagrams/layout5.xml"/><Relationship Id="rId24" Type="http://schemas.openxmlformats.org/officeDocument/2006/relationships/diagramQuickStyle" Target="../diagrams/quickStyle7.xml"/><Relationship Id="rId32" Type="http://schemas.microsoft.com/office/2007/relationships/diagramDrawing" Target="../diagrams/drawing8.xml"/><Relationship Id="rId5" Type="http://schemas.openxmlformats.org/officeDocument/2006/relationships/diagramLayout" Target="../diagrams/layout4.xml"/><Relationship Id="rId15" Type="http://schemas.openxmlformats.org/officeDocument/2006/relationships/image" Target="../media/image25.png"/><Relationship Id="rId23" Type="http://schemas.openxmlformats.org/officeDocument/2006/relationships/diagramLayout" Target="../diagrams/layout7.xml"/><Relationship Id="rId28" Type="http://schemas.openxmlformats.org/officeDocument/2006/relationships/diagramData" Target="../diagrams/data8.xml"/><Relationship Id="rId10" Type="http://schemas.openxmlformats.org/officeDocument/2006/relationships/diagramData" Target="../diagrams/data5.xml"/><Relationship Id="rId19" Type="http://schemas.openxmlformats.org/officeDocument/2006/relationships/diagramColors" Target="../diagrams/colors6.xml"/><Relationship Id="rId31" Type="http://schemas.openxmlformats.org/officeDocument/2006/relationships/diagramColors" Target="../diagrams/colors8.xml"/><Relationship Id="rId4" Type="http://schemas.openxmlformats.org/officeDocument/2006/relationships/diagramData" Target="../diagrams/data4.xml"/><Relationship Id="rId9" Type="http://schemas.openxmlformats.org/officeDocument/2006/relationships/image" Target="../media/image24.png"/><Relationship Id="rId14" Type="http://schemas.microsoft.com/office/2007/relationships/diagramDrawing" Target="../diagrams/drawing5.xml"/><Relationship Id="rId22" Type="http://schemas.openxmlformats.org/officeDocument/2006/relationships/diagramData" Target="../diagrams/data7.xml"/><Relationship Id="rId27" Type="http://schemas.openxmlformats.org/officeDocument/2006/relationships/image" Target="../media/image27.png"/><Relationship Id="rId30" Type="http://schemas.openxmlformats.org/officeDocument/2006/relationships/diagramQuickStyle" Target="../diagrams/quickStyle8.xml"/><Relationship Id="rId8" Type="http://schemas.microsoft.com/office/2007/relationships/diagramDrawing" Target="../diagrams/drawing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82673A-5138-5C44-89FF-758D212C23CB}"/>
              </a:ext>
            </a:extLst>
          </p:cNvPr>
          <p:cNvSpPr>
            <a:spLocks noGrp="1"/>
          </p:cNvSpPr>
          <p:nvPr>
            <p:ph type="ctrTitle"/>
          </p:nvPr>
        </p:nvSpPr>
        <p:spPr/>
        <p:txBody>
          <a:bodyPr/>
          <a:lstStyle/>
          <a:p>
            <a:r>
              <a:rPr lang="en-AU" dirty="0"/>
              <a:t>Webinar: </a:t>
            </a:r>
            <a:br>
              <a:rPr lang="en-AU" dirty="0"/>
            </a:br>
            <a:r>
              <a:rPr lang="en-AU" sz="4800" dirty="0"/>
              <a:t>eProcurement &amp;</a:t>
            </a:r>
            <a:br>
              <a:rPr lang="en-AU" dirty="0"/>
            </a:br>
            <a:r>
              <a:rPr lang="en-AU" dirty="0"/>
              <a:t>AP Automation </a:t>
            </a:r>
            <a:br>
              <a:rPr lang="en-AU" dirty="0"/>
            </a:br>
            <a:r>
              <a:rPr lang="en-US" altLang="zh-CN" dirty="0"/>
              <a:t>for </a:t>
            </a:r>
            <a:r>
              <a:rPr lang="en-US" altLang="zh-CN" dirty="0">
                <a:solidFill>
                  <a:srgbClr val="00D739"/>
                </a:solidFill>
              </a:rPr>
              <a:t>Sage 300</a:t>
            </a:r>
            <a:endParaRPr lang="en-US" dirty="0">
              <a:solidFill>
                <a:srgbClr val="00D739"/>
              </a:solidFill>
            </a:endParaRPr>
          </a:p>
        </p:txBody>
      </p:sp>
      <p:sp>
        <p:nvSpPr>
          <p:cNvPr id="5" name="Subtitle 4">
            <a:extLst>
              <a:ext uri="{FF2B5EF4-FFF2-40B4-BE49-F238E27FC236}">
                <a16:creationId xmlns:a16="http://schemas.microsoft.com/office/drawing/2014/main" id="{233D5B1D-9FB6-3F45-BDA8-90564D1A89C6}"/>
              </a:ext>
            </a:extLst>
          </p:cNvPr>
          <p:cNvSpPr>
            <a:spLocks noGrp="1"/>
          </p:cNvSpPr>
          <p:nvPr>
            <p:ph type="subTitle" idx="1"/>
          </p:nvPr>
        </p:nvSpPr>
        <p:spPr>
          <a:xfrm>
            <a:off x="420624" y="3627611"/>
            <a:ext cx="3820451" cy="458615"/>
          </a:xfrm>
        </p:spPr>
        <p:txBody>
          <a:bodyPr/>
          <a:lstStyle/>
          <a:p>
            <a:r>
              <a:rPr lang="en-US" dirty="0"/>
              <a:t>February 9, 2023</a:t>
            </a:r>
          </a:p>
        </p:txBody>
      </p:sp>
      <p:pic>
        <p:nvPicPr>
          <p:cNvPr id="8" name="Picture Placeholder 7">
            <a:extLst>
              <a:ext uri="{FF2B5EF4-FFF2-40B4-BE49-F238E27FC236}">
                <a16:creationId xmlns:a16="http://schemas.microsoft.com/office/drawing/2014/main" id="{B4DF8F8B-5082-B047-8265-C5EFB8BABF13}"/>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l="21002" r="21002"/>
          <a:stretch/>
        </p:blipFill>
        <p:spPr>
          <a:xfrm>
            <a:off x="6254749" y="0"/>
            <a:ext cx="5963085" cy="6858008"/>
          </a:xfrm>
        </p:spPr>
      </p:pic>
    </p:spTree>
    <p:extLst>
      <p:ext uri="{BB962C8B-B14F-4D97-AF65-F5344CB8AC3E}">
        <p14:creationId xmlns:p14="http://schemas.microsoft.com/office/powerpoint/2010/main" val="4116174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See the source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02436" y="1643529"/>
            <a:ext cx="2367050" cy="238471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DDB9D99-D3C7-B400-A4D7-73FB1DAB56FC}"/>
              </a:ext>
            </a:extLst>
          </p:cNvPr>
          <p:cNvGrpSpPr/>
          <p:nvPr/>
        </p:nvGrpSpPr>
        <p:grpSpPr>
          <a:xfrm>
            <a:off x="4264518" y="3186237"/>
            <a:ext cx="3449899" cy="1684011"/>
            <a:chOff x="-72254" y="2569316"/>
            <a:chExt cx="3449899" cy="1684011"/>
          </a:xfrm>
        </p:grpSpPr>
        <p:sp>
          <p:nvSpPr>
            <p:cNvPr id="3" name="Rectangle 2">
              <a:extLst>
                <a:ext uri="{FF2B5EF4-FFF2-40B4-BE49-F238E27FC236}">
                  <a16:creationId xmlns:a16="http://schemas.microsoft.com/office/drawing/2014/main" id="{DEA78964-2858-AB59-A3EA-206C7CD58559}"/>
                </a:ext>
              </a:extLst>
            </p:cNvPr>
            <p:cNvSpPr/>
            <p:nvPr/>
          </p:nvSpPr>
          <p:spPr>
            <a:xfrm>
              <a:off x="140810" y="2569316"/>
              <a:ext cx="3236835" cy="4855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 name="TextBox 3">
              <a:extLst>
                <a:ext uri="{FF2B5EF4-FFF2-40B4-BE49-F238E27FC236}">
                  <a16:creationId xmlns:a16="http://schemas.microsoft.com/office/drawing/2014/main" id="{E295BD02-203A-827B-C36F-FB1DADA1AEB0}"/>
                </a:ext>
              </a:extLst>
            </p:cNvPr>
            <p:cNvSpPr txBox="1"/>
            <p:nvPr/>
          </p:nvSpPr>
          <p:spPr>
            <a:xfrm>
              <a:off x="-72254" y="3767802"/>
              <a:ext cx="3236835" cy="4855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b="1"/>
              </a:pPr>
              <a:r>
                <a:rPr kumimoji="0" lang="en-US" sz="34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Live Demo</a:t>
              </a:r>
            </a:p>
          </p:txBody>
        </p:sp>
      </p:grpSp>
      <p:sp>
        <p:nvSpPr>
          <p:cNvPr id="5" name="Title 4">
            <a:extLst>
              <a:ext uri="{FF2B5EF4-FFF2-40B4-BE49-F238E27FC236}">
                <a16:creationId xmlns:a16="http://schemas.microsoft.com/office/drawing/2014/main" id="{6F0B811C-3AC3-0463-C29E-E6CE6290408D}"/>
              </a:ext>
            </a:extLst>
          </p:cNvPr>
          <p:cNvSpPr>
            <a:spLocks noGrp="1"/>
          </p:cNvSpPr>
          <p:nvPr>
            <p:ph type="title"/>
          </p:nvPr>
        </p:nvSpPr>
        <p:spPr/>
        <p:txBody>
          <a:bodyPr/>
          <a:lstStyle/>
          <a:p>
            <a:endParaRPr lang="en-AU"/>
          </a:p>
        </p:txBody>
      </p:sp>
      <p:sp>
        <p:nvSpPr>
          <p:cNvPr id="6" name="Text Placeholder 5">
            <a:extLst>
              <a:ext uri="{FF2B5EF4-FFF2-40B4-BE49-F238E27FC236}">
                <a16:creationId xmlns:a16="http://schemas.microsoft.com/office/drawing/2014/main" id="{BC5C6CF4-B107-FD41-B318-9C8E4D901368}"/>
              </a:ext>
            </a:extLst>
          </p:cNvPr>
          <p:cNvSpPr>
            <a:spLocks noGrp="1"/>
          </p:cNvSpPr>
          <p:nvPr>
            <p:ph type="body" sz="quarter" idx="12"/>
          </p:nvPr>
        </p:nvSpPr>
        <p:spPr/>
        <p:txBody>
          <a:bodyPr/>
          <a:lstStyle/>
          <a:p>
            <a:endParaRPr lang="en-AU"/>
          </a:p>
        </p:txBody>
      </p:sp>
    </p:spTree>
    <p:extLst>
      <p:ext uri="{BB962C8B-B14F-4D97-AF65-F5344CB8AC3E}">
        <p14:creationId xmlns:p14="http://schemas.microsoft.com/office/powerpoint/2010/main" val="1142669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972673901"/>
              </p:ext>
            </p:extLst>
          </p:nvPr>
        </p:nvGraphicFramePr>
        <p:xfrm>
          <a:off x="272169" y="1164156"/>
          <a:ext cx="11547648" cy="2592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10">
            <a:extLst>
              <a:ext uri="{FF2B5EF4-FFF2-40B4-BE49-F238E27FC236}">
                <a16:creationId xmlns:a16="http://schemas.microsoft.com/office/drawing/2014/main" id="{EAA1DE3B-8AAD-4807-7E19-43D128A58D64}"/>
              </a:ext>
            </a:extLst>
          </p:cNvPr>
          <p:cNvGrpSpPr/>
          <p:nvPr/>
        </p:nvGrpSpPr>
        <p:grpSpPr>
          <a:xfrm>
            <a:off x="164306" y="3271838"/>
            <a:ext cx="9865518" cy="2959998"/>
            <a:chOff x="164306" y="3271838"/>
            <a:chExt cx="9865518" cy="2959998"/>
          </a:xfrm>
        </p:grpSpPr>
        <p:sp>
          <p:nvSpPr>
            <p:cNvPr id="2" name="Rectangle 1">
              <a:extLst>
                <a:ext uri="{FF2B5EF4-FFF2-40B4-BE49-F238E27FC236}">
                  <a16:creationId xmlns:a16="http://schemas.microsoft.com/office/drawing/2014/main" id="{5C18A487-AEE6-DD4D-CB17-D2EE1A3FB6FF}"/>
                </a:ext>
              </a:extLst>
            </p:cNvPr>
            <p:cNvSpPr/>
            <p:nvPr/>
          </p:nvSpPr>
          <p:spPr>
            <a:xfrm>
              <a:off x="164306" y="3271838"/>
              <a:ext cx="9865518" cy="2959998"/>
            </a:xfrm>
            <a:prstGeom prst="rect">
              <a:avLst/>
            </a:prstGeom>
            <a:solidFill>
              <a:schemeClr val="accent6">
                <a:lumMod val="10000"/>
                <a:lumOff val="90000"/>
                <a:alpha val="82000"/>
              </a:schemeClr>
            </a:solidFill>
            <a:ln/>
          </p:spPr>
          <p:style>
            <a:lnRef idx="2">
              <a:schemeClr val="dk1"/>
            </a:lnRef>
            <a:fillRef idx="1">
              <a:schemeClr val="lt1"/>
            </a:fillRef>
            <a:effectRef idx="0">
              <a:schemeClr val="dk1"/>
            </a:effectRef>
            <a:fontRef idx="minor">
              <a:schemeClr val="dk1"/>
            </a:fontRef>
          </p:style>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3E411EE-67A0-35FA-C47B-FDF5E1EEC49A}"/>
                </a:ext>
              </a:extLst>
            </p:cNvPr>
            <p:cNvSpPr txBox="1"/>
            <p:nvPr/>
          </p:nvSpPr>
          <p:spPr>
            <a:xfrm>
              <a:off x="300285" y="5552789"/>
              <a:ext cx="8101013" cy="584775"/>
            </a:xfrm>
            <a:prstGeom prst="rect">
              <a:avLst/>
            </a:prstGeom>
            <a:noFill/>
          </p:spPr>
          <p:txBody>
            <a:bodyPr wrap="square" rtlCol="0">
              <a:spAutoFit/>
            </a:bodyPr>
            <a:lstStyle/>
            <a:p>
              <a:pPr algn="ctr"/>
              <a:r>
                <a:rPr lang="en-US" altLang="zh-CN" sz="3200" b="1" dirty="0">
                  <a:solidFill>
                    <a:schemeClr val="accent5"/>
                  </a:solidFill>
                </a:rPr>
                <a:t>Approval Process</a:t>
              </a:r>
              <a:endParaRPr lang="zh-CN" altLang="en-US" sz="3200" b="1" dirty="0">
                <a:solidFill>
                  <a:schemeClr val="accent5"/>
                </a:solidFill>
              </a:endParaRPr>
            </a:p>
          </p:txBody>
        </p:sp>
      </p:grpSp>
      <p:sp>
        <p:nvSpPr>
          <p:cNvPr id="3" name="Title 2"/>
          <p:cNvSpPr>
            <a:spLocks noGrp="1"/>
          </p:cNvSpPr>
          <p:nvPr>
            <p:ph type="title"/>
          </p:nvPr>
        </p:nvSpPr>
        <p:spPr>
          <a:xfrm>
            <a:off x="381000" y="228600"/>
            <a:ext cx="10899576" cy="777240"/>
          </a:xfrm>
        </p:spPr>
        <p:txBody>
          <a:bodyPr/>
          <a:lstStyle/>
          <a:p>
            <a:r>
              <a:rPr lang="en-US" altLang="zh-CN" dirty="0"/>
              <a:t>Demo </a:t>
            </a:r>
            <a:r>
              <a:rPr lang="en-US" dirty="0"/>
              <a:t>– Purchase Requisition(eProcurement)</a:t>
            </a:r>
          </a:p>
        </p:txBody>
      </p:sp>
      <p:graphicFrame>
        <p:nvGraphicFramePr>
          <p:cNvPr id="6" name="Diagram 5"/>
          <p:cNvGraphicFramePr/>
          <p:nvPr/>
        </p:nvGraphicFramePr>
        <p:xfrm>
          <a:off x="372603" y="3463218"/>
          <a:ext cx="3850103" cy="9383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Down Arrow 6"/>
          <p:cNvSpPr/>
          <p:nvPr/>
        </p:nvSpPr>
        <p:spPr>
          <a:xfrm>
            <a:off x="1041855" y="2943344"/>
            <a:ext cx="214453" cy="541169"/>
          </a:xfrm>
          <a:prstGeom prst="downArrow">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0483" y="3508511"/>
            <a:ext cx="4808338" cy="2022436"/>
          </a:xfrm>
          <a:prstGeom prst="rect">
            <a:avLst/>
          </a:prstGeom>
          <a:noFill/>
          <a:ln w="12700">
            <a:solidFill>
              <a:srgbClr val="230E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474" y="3484514"/>
            <a:ext cx="4198392" cy="917029"/>
          </a:xfrm>
          <a:prstGeom prst="rect">
            <a:avLst/>
          </a:prstGeom>
          <a:noFill/>
          <a:ln w="9525">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Diagram 12"/>
          <p:cNvGraphicFramePr/>
          <p:nvPr/>
        </p:nvGraphicFramePr>
        <p:xfrm>
          <a:off x="4674118" y="3543354"/>
          <a:ext cx="4416212" cy="141253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4" name="Down Arrow 13"/>
          <p:cNvSpPr/>
          <p:nvPr/>
        </p:nvSpPr>
        <p:spPr>
          <a:xfrm rot="10800000">
            <a:off x="3537048" y="2931593"/>
            <a:ext cx="211222" cy="552919"/>
          </a:xfrm>
          <a:prstGeom prst="downArrow">
            <a:avLst/>
          </a:prstGeom>
          <a:solidFill>
            <a:srgbClr val="004B87"/>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10800000">
            <a:off x="7852050" y="2931593"/>
            <a:ext cx="210312" cy="541170"/>
          </a:xfrm>
          <a:prstGeom prst="downArrow">
            <a:avLst/>
          </a:prstGeom>
          <a:solidFill>
            <a:srgbClr val="FFC000"/>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5148409" y="2929276"/>
            <a:ext cx="210312" cy="557784"/>
          </a:xfrm>
          <a:prstGeom prst="downArrow">
            <a:avLst/>
          </a:prstGeom>
          <a:solidFill>
            <a:srgbClr val="A5A5A5"/>
          </a:solidFill>
          <a:ln>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4836319" y="4758245"/>
            <a:ext cx="1826456" cy="670667"/>
            <a:chOff x="2253629" y="12151"/>
            <a:chExt cx="1642248" cy="670667"/>
          </a:xfrm>
        </p:grpSpPr>
        <p:sp>
          <p:nvSpPr>
            <p:cNvPr id="18" name="Rounded Rectangle 17"/>
            <p:cNvSpPr/>
            <p:nvPr/>
          </p:nvSpPr>
          <p:spPr>
            <a:xfrm>
              <a:off x="2253629" y="12151"/>
              <a:ext cx="1642248" cy="670667"/>
            </a:xfrm>
            <a:prstGeom prst="roundRect">
              <a:avLst>
                <a:gd name="adj" fmla="val 10000"/>
              </a:avLst>
            </a:prstGeom>
            <a:solidFill>
              <a:srgbClr val="230E60"/>
            </a:solidFill>
          </p:spPr>
          <p:style>
            <a:lnRef idx="2">
              <a:schemeClr val="lt1">
                <a:hueOff val="0"/>
                <a:satOff val="0"/>
                <a:lumOff val="0"/>
                <a:alphaOff val="0"/>
              </a:schemeClr>
            </a:lnRef>
            <a:fillRef idx="1">
              <a:scrgbClr r="0" g="0" b="0"/>
            </a:fillRef>
            <a:effectRef idx="0">
              <a:schemeClr val="accent2">
                <a:hueOff val="-1455363"/>
                <a:satOff val="-83928"/>
                <a:lumOff val="8628"/>
                <a:alphaOff val="0"/>
              </a:schemeClr>
            </a:effectRef>
            <a:fontRef idx="minor">
              <a:schemeClr val="lt1"/>
            </a:fontRef>
          </p:style>
        </p:sp>
        <p:sp>
          <p:nvSpPr>
            <p:cNvPr id="19" name="Rounded Rectangle 4"/>
            <p:cNvSpPr/>
            <p:nvPr/>
          </p:nvSpPr>
          <p:spPr>
            <a:xfrm>
              <a:off x="2292915" y="51437"/>
              <a:ext cx="1602962" cy="6313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ts val="0"/>
                </a:spcAft>
              </a:pPr>
              <a:r>
                <a:rPr lang="en-US" altLang="zh-CN" sz="2000" kern="1200" dirty="0"/>
                <a:t>Finance Mgr.</a:t>
              </a:r>
            </a:p>
            <a:p>
              <a:pPr lvl="0" algn="ctr" defTabSz="889000">
                <a:lnSpc>
                  <a:spcPct val="90000"/>
                </a:lnSpc>
                <a:spcBef>
                  <a:spcPct val="0"/>
                </a:spcBef>
                <a:spcAft>
                  <a:spcPts val="0"/>
                </a:spcAft>
              </a:pPr>
              <a:r>
                <a:rPr lang="en-US" altLang="zh-CN" sz="1600" kern="1200" dirty="0"/>
                <a:t>(100010)</a:t>
              </a:r>
              <a:endParaRPr lang="en-US" altLang="zh-CN" sz="2000" kern="1200" dirty="0"/>
            </a:p>
          </p:txBody>
        </p:sp>
      </p:grpSp>
      <p:grpSp>
        <p:nvGrpSpPr>
          <p:cNvPr id="20" name="Group 19"/>
          <p:cNvGrpSpPr/>
          <p:nvPr/>
        </p:nvGrpSpPr>
        <p:grpSpPr>
          <a:xfrm rot="5400000">
            <a:off x="5584684" y="4316768"/>
            <a:ext cx="392192" cy="407675"/>
            <a:chOff x="1809202" y="265324"/>
            <a:chExt cx="348905" cy="407675"/>
          </a:xfrm>
        </p:grpSpPr>
        <p:sp>
          <p:nvSpPr>
            <p:cNvPr id="21" name="Right Arrow 20"/>
            <p:cNvSpPr/>
            <p:nvPr/>
          </p:nvSpPr>
          <p:spPr>
            <a:xfrm>
              <a:off x="1809202" y="265324"/>
              <a:ext cx="348905" cy="407675"/>
            </a:xfrm>
            <a:prstGeom prst="rightArrow">
              <a:avLst>
                <a:gd name="adj1" fmla="val 60000"/>
                <a:gd name="adj2" fmla="val 50000"/>
              </a:avLst>
            </a:pr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2" name="Right Arrow 4"/>
            <p:cNvSpPr/>
            <p:nvPr/>
          </p:nvSpPr>
          <p:spPr>
            <a:xfrm>
              <a:off x="1809202" y="346859"/>
              <a:ext cx="244234" cy="2446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p:txBody>
        </p:sp>
      </p:grpSp>
      <p:sp>
        <p:nvSpPr>
          <p:cNvPr id="25" name="TextBox 24">
            <a:extLst>
              <a:ext uri="{FF2B5EF4-FFF2-40B4-BE49-F238E27FC236}">
                <a16:creationId xmlns:a16="http://schemas.microsoft.com/office/drawing/2014/main" id="{0AEA02B9-C21C-7700-C52A-08C97E788BF7}"/>
              </a:ext>
            </a:extLst>
          </p:cNvPr>
          <p:cNvSpPr txBox="1"/>
          <p:nvPr/>
        </p:nvSpPr>
        <p:spPr>
          <a:xfrm>
            <a:off x="7572384" y="4228108"/>
            <a:ext cx="1228965" cy="369332"/>
          </a:xfrm>
          <a:prstGeom prst="rect">
            <a:avLst/>
          </a:prstGeom>
          <a:noFill/>
        </p:spPr>
        <p:txBody>
          <a:bodyPr wrap="square" rtlCol="0">
            <a:spAutoFit/>
          </a:bodyPr>
          <a:lstStyle/>
          <a:p>
            <a:r>
              <a:rPr lang="en-US" altLang="zh-CN" dirty="0"/>
              <a:t>&gt; $10,000</a:t>
            </a:r>
            <a:endParaRPr lang="zh-CN" altLang="en-US" dirty="0"/>
          </a:p>
        </p:txBody>
      </p:sp>
      <p:sp>
        <p:nvSpPr>
          <p:cNvPr id="26" name="TextBox 25">
            <a:extLst>
              <a:ext uri="{FF2B5EF4-FFF2-40B4-BE49-F238E27FC236}">
                <a16:creationId xmlns:a16="http://schemas.microsoft.com/office/drawing/2014/main" id="{5BD369B5-896C-92A3-FB9E-7957226E3D8F}"/>
              </a:ext>
            </a:extLst>
          </p:cNvPr>
          <p:cNvSpPr txBox="1"/>
          <p:nvPr/>
        </p:nvSpPr>
        <p:spPr>
          <a:xfrm>
            <a:off x="6662775" y="4926814"/>
            <a:ext cx="1228965" cy="369332"/>
          </a:xfrm>
          <a:prstGeom prst="rect">
            <a:avLst/>
          </a:prstGeom>
          <a:noFill/>
        </p:spPr>
        <p:txBody>
          <a:bodyPr wrap="square" rtlCol="0">
            <a:spAutoFit/>
          </a:bodyPr>
          <a:lstStyle/>
          <a:p>
            <a:r>
              <a:rPr lang="en-US" altLang="zh-CN" dirty="0"/>
              <a:t>&lt;= $10,000</a:t>
            </a:r>
            <a:endParaRPr lang="zh-CN" altLang="en-US" dirty="0"/>
          </a:p>
        </p:txBody>
      </p:sp>
      <p:grpSp>
        <p:nvGrpSpPr>
          <p:cNvPr id="30" name="Group 29">
            <a:extLst>
              <a:ext uri="{FF2B5EF4-FFF2-40B4-BE49-F238E27FC236}">
                <a16:creationId xmlns:a16="http://schemas.microsoft.com/office/drawing/2014/main" id="{2CEF43A7-C254-4F6F-8AEF-5B9A40E22FB0}"/>
              </a:ext>
            </a:extLst>
          </p:cNvPr>
          <p:cNvGrpSpPr/>
          <p:nvPr/>
        </p:nvGrpSpPr>
        <p:grpSpPr>
          <a:xfrm>
            <a:off x="334230" y="1240824"/>
            <a:ext cx="1963424" cy="2024109"/>
            <a:chOff x="334230" y="1240824"/>
            <a:chExt cx="1963424" cy="2024109"/>
          </a:xfrm>
        </p:grpSpPr>
        <p:sp>
          <p:nvSpPr>
            <p:cNvPr id="12" name="Flowchart: Connector 11">
              <a:extLst>
                <a:ext uri="{FF2B5EF4-FFF2-40B4-BE49-F238E27FC236}">
                  <a16:creationId xmlns:a16="http://schemas.microsoft.com/office/drawing/2014/main" id="{BD9CA85D-F971-BD42-50AD-7E7340DD2027}"/>
                </a:ext>
              </a:extLst>
            </p:cNvPr>
            <p:cNvSpPr/>
            <p:nvPr/>
          </p:nvSpPr>
          <p:spPr>
            <a:xfrm>
              <a:off x="334230" y="1240824"/>
              <a:ext cx="1963424" cy="2024109"/>
            </a:xfrm>
            <a:prstGeom prst="flowChartConnector">
              <a:avLst/>
            </a:prstGeom>
            <a:solidFill>
              <a:srgbClr val="40404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5CE4D1F-01ED-8A13-1168-0E6C9C220EAE}"/>
                </a:ext>
              </a:extLst>
            </p:cNvPr>
            <p:cNvSpPr txBox="1"/>
            <p:nvPr/>
          </p:nvSpPr>
          <p:spPr>
            <a:xfrm>
              <a:off x="834299" y="1361694"/>
              <a:ext cx="963285" cy="400110"/>
            </a:xfrm>
            <a:prstGeom prst="rect">
              <a:avLst/>
            </a:prstGeom>
            <a:noFill/>
          </p:spPr>
          <p:txBody>
            <a:bodyPr wrap="square" rtlCol="0">
              <a:spAutoFit/>
            </a:bodyPr>
            <a:lstStyle/>
            <a:p>
              <a:pPr algn="ctr"/>
              <a:r>
                <a:rPr lang="en-US" altLang="zh-CN" sz="2000" b="1" dirty="0">
                  <a:solidFill>
                    <a:srgbClr val="004B87"/>
                  </a:solidFill>
                </a:rPr>
                <a:t>PR</a:t>
              </a:r>
              <a:endParaRPr lang="zh-CN" altLang="en-US" b="1" dirty="0">
                <a:solidFill>
                  <a:srgbClr val="004B87"/>
                </a:solidFill>
              </a:endParaRPr>
            </a:p>
          </p:txBody>
        </p:sp>
      </p:grpSp>
      <p:grpSp>
        <p:nvGrpSpPr>
          <p:cNvPr id="31" name="Group 30">
            <a:extLst>
              <a:ext uri="{FF2B5EF4-FFF2-40B4-BE49-F238E27FC236}">
                <a16:creationId xmlns:a16="http://schemas.microsoft.com/office/drawing/2014/main" id="{665BD4D7-97E1-76AE-2002-1067477C3A33}"/>
              </a:ext>
            </a:extLst>
          </p:cNvPr>
          <p:cNvGrpSpPr/>
          <p:nvPr/>
        </p:nvGrpSpPr>
        <p:grpSpPr>
          <a:xfrm>
            <a:off x="3309730" y="1240824"/>
            <a:ext cx="5491618" cy="1863943"/>
            <a:chOff x="3728810" y="1240824"/>
            <a:chExt cx="4672488" cy="1863943"/>
          </a:xfrm>
        </p:grpSpPr>
        <p:sp>
          <p:nvSpPr>
            <p:cNvPr id="23" name="Rectangle: Rounded Corners 22">
              <a:extLst>
                <a:ext uri="{FF2B5EF4-FFF2-40B4-BE49-F238E27FC236}">
                  <a16:creationId xmlns:a16="http://schemas.microsoft.com/office/drawing/2014/main" id="{46F1E679-92C1-9748-870E-6A0AC41159A6}"/>
                </a:ext>
              </a:extLst>
            </p:cNvPr>
            <p:cNvSpPr/>
            <p:nvPr/>
          </p:nvSpPr>
          <p:spPr>
            <a:xfrm>
              <a:off x="3728810" y="1240824"/>
              <a:ext cx="4672488" cy="1863943"/>
            </a:xfrm>
            <a:prstGeom prst="roundRect">
              <a:avLst/>
            </a:prstGeom>
            <a:solidFill>
              <a:srgbClr val="40404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955817F3-585C-F409-8C5A-72B2308B7E4B}"/>
                </a:ext>
              </a:extLst>
            </p:cNvPr>
            <p:cNvSpPr txBox="1"/>
            <p:nvPr/>
          </p:nvSpPr>
          <p:spPr>
            <a:xfrm>
              <a:off x="4698953" y="1390970"/>
              <a:ext cx="2815030" cy="400110"/>
            </a:xfrm>
            <a:prstGeom prst="rect">
              <a:avLst/>
            </a:prstGeom>
            <a:noFill/>
          </p:spPr>
          <p:txBody>
            <a:bodyPr wrap="square" rtlCol="0">
              <a:spAutoFit/>
            </a:bodyPr>
            <a:lstStyle/>
            <a:p>
              <a:pPr algn="ctr"/>
              <a:r>
                <a:rPr lang="en-US" altLang="zh-CN" sz="2000" b="1" dirty="0">
                  <a:solidFill>
                    <a:srgbClr val="004B87"/>
                  </a:solidFill>
                </a:rPr>
                <a:t>PO Request</a:t>
              </a:r>
              <a:endParaRPr lang="zh-CN" altLang="en-US" b="1" dirty="0">
                <a:solidFill>
                  <a:srgbClr val="004B87"/>
                </a:solidFill>
              </a:endParaRPr>
            </a:p>
          </p:txBody>
        </p:sp>
      </p:grpSp>
      <p:sp>
        <p:nvSpPr>
          <p:cNvPr id="24" name="Title 2">
            <a:extLst>
              <a:ext uri="{FF2B5EF4-FFF2-40B4-BE49-F238E27FC236}">
                <a16:creationId xmlns:a16="http://schemas.microsoft.com/office/drawing/2014/main" id="{A109F2D2-D337-1C90-2D62-6DBAF7AC2147}"/>
              </a:ext>
            </a:extLst>
          </p:cNvPr>
          <p:cNvSpPr txBox="1">
            <a:spLocks/>
          </p:cNvSpPr>
          <p:nvPr/>
        </p:nvSpPr>
        <p:spPr>
          <a:xfrm>
            <a:off x="411479" y="301486"/>
            <a:ext cx="11353799" cy="59436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chemeClr val="bg1"/>
                </a:solidFill>
                <a:latin typeface="Sage Headline Black" panose="02010A03040201060103" pitchFamily="2" charset="77"/>
                <a:ea typeface="+mj-ea"/>
                <a:cs typeface="+mj-cs"/>
              </a:defRPr>
            </a:lvl1pPr>
          </a:lstStyle>
          <a:p>
            <a:r>
              <a:rPr lang="en-US" altLang="zh-CN" dirty="0">
                <a:solidFill>
                  <a:schemeClr val="tx1"/>
                </a:solidFill>
              </a:rPr>
              <a:t>Demo </a:t>
            </a:r>
            <a:r>
              <a:rPr lang="en-US" dirty="0">
                <a:solidFill>
                  <a:schemeClr val="tx1"/>
                </a:solidFill>
              </a:rPr>
              <a:t>– eProcurement </a:t>
            </a:r>
            <a:r>
              <a:rPr lang="en-US" sz="3600" dirty="0">
                <a:solidFill>
                  <a:schemeClr val="tx1"/>
                </a:solidFill>
              </a:rPr>
              <a:t>(Purchase Requisition)</a:t>
            </a:r>
            <a:endParaRPr lang="en-US" dirty="0">
              <a:solidFill>
                <a:schemeClr val="tx1"/>
              </a:solidFill>
            </a:endParaRPr>
          </a:p>
        </p:txBody>
      </p:sp>
      <p:grpSp>
        <p:nvGrpSpPr>
          <p:cNvPr id="36" name="Group 35">
            <a:extLst>
              <a:ext uri="{FF2B5EF4-FFF2-40B4-BE49-F238E27FC236}">
                <a16:creationId xmlns:a16="http://schemas.microsoft.com/office/drawing/2014/main" id="{B5BC5DDB-AEBF-E1F2-A9EE-0801D06BA6A8}"/>
              </a:ext>
            </a:extLst>
          </p:cNvPr>
          <p:cNvGrpSpPr/>
          <p:nvPr/>
        </p:nvGrpSpPr>
        <p:grpSpPr>
          <a:xfrm>
            <a:off x="164305" y="1240824"/>
            <a:ext cx="8637043" cy="1863943"/>
            <a:chOff x="164305" y="1240824"/>
            <a:chExt cx="8637043" cy="1863943"/>
          </a:xfrm>
        </p:grpSpPr>
        <p:sp>
          <p:nvSpPr>
            <p:cNvPr id="33" name="Rectangle: Rounded Corners 32">
              <a:extLst>
                <a:ext uri="{FF2B5EF4-FFF2-40B4-BE49-F238E27FC236}">
                  <a16:creationId xmlns:a16="http://schemas.microsoft.com/office/drawing/2014/main" id="{EAE3D869-56B0-D3EB-4449-14830820C716}"/>
                </a:ext>
              </a:extLst>
            </p:cNvPr>
            <p:cNvSpPr/>
            <p:nvPr/>
          </p:nvSpPr>
          <p:spPr>
            <a:xfrm>
              <a:off x="164305" y="1240824"/>
              <a:ext cx="8637043" cy="1863943"/>
            </a:xfrm>
            <a:prstGeom prst="roundRect">
              <a:avLst/>
            </a:prstGeom>
            <a:solidFill>
              <a:srgbClr val="40404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5A2D9F8-2962-B57C-EFC2-CDC569DA773A}"/>
                </a:ext>
              </a:extLst>
            </p:cNvPr>
            <p:cNvSpPr txBox="1"/>
            <p:nvPr/>
          </p:nvSpPr>
          <p:spPr>
            <a:xfrm>
              <a:off x="2543691" y="1405508"/>
              <a:ext cx="2815030" cy="400110"/>
            </a:xfrm>
            <a:prstGeom prst="rect">
              <a:avLst/>
            </a:prstGeom>
            <a:noFill/>
          </p:spPr>
          <p:txBody>
            <a:bodyPr wrap="square" rtlCol="0">
              <a:spAutoFit/>
            </a:bodyPr>
            <a:lstStyle/>
            <a:p>
              <a:pPr algn="ctr"/>
              <a:r>
                <a:rPr lang="en-US" altLang="zh-CN" sz="2000" b="1" dirty="0">
                  <a:solidFill>
                    <a:srgbClr val="004B87"/>
                  </a:solidFill>
                </a:rPr>
                <a:t>PR+PO</a:t>
              </a:r>
              <a:endParaRPr lang="zh-CN" altLang="en-US" b="1" dirty="0">
                <a:solidFill>
                  <a:srgbClr val="004B87"/>
                </a:solidFill>
              </a:endParaRPr>
            </a:p>
          </p:txBody>
        </p:sp>
      </p:grpSp>
    </p:spTree>
    <p:extLst>
      <p:ext uri="{BB962C8B-B14F-4D97-AF65-F5344CB8AC3E}">
        <p14:creationId xmlns:p14="http://schemas.microsoft.com/office/powerpoint/2010/main" val="97215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0"/>
                                        </p:tgtEl>
                                      </p:cBhvr>
                                    </p:animEffect>
                                    <p:set>
                                      <p:cBhvr>
                                        <p:cTn id="21" dur="1" fill="hold">
                                          <p:stCondLst>
                                            <p:cond delay="499"/>
                                          </p:stCondLst>
                                        </p:cTn>
                                        <p:tgtEl>
                                          <p:spTgt spid="30"/>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31"/>
                                        </p:tgtEl>
                                      </p:cBhvr>
                                    </p:animEffect>
                                    <p:set>
                                      <p:cBhvr>
                                        <p:cTn id="24" dur="1" fill="hold">
                                          <p:stCondLst>
                                            <p:cond delay="499"/>
                                          </p:stCondLst>
                                        </p:cTn>
                                        <p:tgtEl>
                                          <p:spTgt spid="31"/>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
                                            <p:graphicEl>
                                              <a:dgm id="{B7F18790-250C-4C14-BB90-0E5ACDEB523A}"/>
                                            </p:graphic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6">
                                            <p:graphicEl>
                                              <a:dgm id="{FCE845A2-4DEB-440F-99A0-ACC59AD4527B}"/>
                                            </p:graphic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6">
                                            <p:graphicEl>
                                              <a:dgm id="{90D97C52-7A9B-4C9C-98DA-8C70A40046AD}"/>
                                            </p:graphic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3">
                                            <p:graphicEl>
                                              <a:dgm id="{B7F18790-250C-4C14-BB90-0E5ACDEB523A}"/>
                                            </p:graphic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0"/>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3">
                                            <p:graphicEl>
                                              <a:dgm id="{FCE845A2-4DEB-440F-99A0-ACC59AD4527B}"/>
                                            </p:graphicEl>
                                          </p:spTgt>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13">
                                            <p:graphicEl>
                                              <a:dgm id="{90D97C52-7A9B-4C9C-98DA-8C70A40046AD}"/>
                                            </p:graphicEl>
                                          </p:spTgt>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animBg="1"/>
      <p:bldP spid="8" grpId="0" animBg="1"/>
      <p:bldP spid="9" grpId="0" animBg="1"/>
      <p:bldGraphic spid="13" grpId="0" uiExpand="1">
        <p:bldSub>
          <a:bldDgm bld="one"/>
        </p:bldSub>
      </p:bldGraphic>
      <p:bldP spid="14" grpId="0" animBg="1"/>
      <p:bldP spid="15" grpId="0" animBg="1"/>
      <p:bldP spid="16" grpId="0" animBg="1"/>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87044577"/>
              </p:ext>
            </p:extLst>
          </p:nvPr>
        </p:nvGraphicFramePr>
        <p:xfrm>
          <a:off x="272169" y="1164156"/>
          <a:ext cx="11547648" cy="2592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381000" y="228600"/>
            <a:ext cx="11559988" cy="777240"/>
          </a:xfrm>
        </p:spPr>
        <p:txBody>
          <a:bodyPr/>
          <a:lstStyle/>
          <a:p>
            <a:r>
              <a:rPr lang="en-US" altLang="zh-CN" dirty="0">
                <a:solidFill>
                  <a:schemeClr val="tx1"/>
                </a:solidFill>
              </a:rPr>
              <a:t>Demo </a:t>
            </a:r>
            <a:r>
              <a:rPr lang="en-US" dirty="0">
                <a:solidFill>
                  <a:schemeClr val="tx1"/>
                </a:solidFill>
              </a:rPr>
              <a:t>– Issue PO to Supplier</a:t>
            </a:r>
          </a:p>
        </p:txBody>
      </p:sp>
      <p:sp>
        <p:nvSpPr>
          <p:cNvPr id="29" name="Rectangle: Rounded Corners 28">
            <a:extLst>
              <a:ext uri="{FF2B5EF4-FFF2-40B4-BE49-F238E27FC236}">
                <a16:creationId xmlns:a16="http://schemas.microsoft.com/office/drawing/2014/main" id="{42188805-D9BE-120B-17E6-3FE64CF2A3BD}"/>
              </a:ext>
            </a:extLst>
          </p:cNvPr>
          <p:cNvSpPr/>
          <p:nvPr/>
        </p:nvSpPr>
        <p:spPr>
          <a:xfrm>
            <a:off x="164305" y="1728238"/>
            <a:ext cx="8637043" cy="3068956"/>
          </a:xfrm>
          <a:prstGeom prst="roundRect">
            <a:avLst/>
          </a:prstGeom>
          <a:solidFill>
            <a:srgbClr val="40404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B739095-B332-1E43-E3E7-BE6E5AF2A2CF}"/>
              </a:ext>
            </a:extLst>
          </p:cNvPr>
          <p:cNvSpPr txBox="1"/>
          <p:nvPr/>
        </p:nvSpPr>
        <p:spPr>
          <a:xfrm>
            <a:off x="1121061" y="3580938"/>
            <a:ext cx="6723530" cy="954107"/>
          </a:xfrm>
          <a:prstGeom prst="rect">
            <a:avLst/>
          </a:prstGeom>
          <a:noFill/>
        </p:spPr>
        <p:txBody>
          <a:bodyPr wrap="square" rtlCol="0">
            <a:spAutoFit/>
          </a:bodyPr>
          <a:lstStyle/>
          <a:p>
            <a:pPr algn="ctr"/>
            <a:r>
              <a:rPr lang="en-US" altLang="zh-CN" sz="2800" b="1" dirty="0">
                <a:solidFill>
                  <a:srgbClr val="004B87"/>
                </a:solidFill>
              </a:rPr>
              <a:t>These processes can be done</a:t>
            </a:r>
          </a:p>
          <a:p>
            <a:pPr algn="ctr"/>
            <a:r>
              <a:rPr lang="en-US" altLang="zh-CN" sz="2800" b="1" dirty="0">
                <a:solidFill>
                  <a:srgbClr val="004B87"/>
                </a:solidFill>
              </a:rPr>
              <a:t>manually or </a:t>
            </a:r>
            <a:r>
              <a:rPr lang="en-US" altLang="zh-CN" sz="2800" b="1" dirty="0">
                <a:solidFill>
                  <a:srgbClr val="FF0000"/>
                </a:solidFill>
              </a:rPr>
              <a:t>AUTOMATED</a:t>
            </a:r>
            <a:r>
              <a:rPr lang="en-US" altLang="zh-CN" sz="2000" b="1" dirty="0">
                <a:solidFill>
                  <a:srgbClr val="FF0000"/>
                </a:solidFill>
              </a:rPr>
              <a:t>!!</a:t>
            </a:r>
            <a:endParaRPr lang="zh-CN" altLang="en-US" b="1" dirty="0">
              <a:solidFill>
                <a:srgbClr val="FF0000"/>
              </a:solidFill>
            </a:endParaRPr>
          </a:p>
        </p:txBody>
      </p:sp>
    </p:spTree>
    <p:extLst>
      <p:ext uri="{BB962C8B-B14F-4D97-AF65-F5344CB8AC3E}">
        <p14:creationId xmlns:p14="http://schemas.microsoft.com/office/powerpoint/2010/main" val="51486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DFCA9B6-599D-47F2-9770-FE73A354B53B}"/>
              </a:ext>
            </a:extLst>
          </p:cNvPr>
          <p:cNvSpPr txBox="1">
            <a:spLocks/>
          </p:cNvSpPr>
          <p:nvPr/>
        </p:nvSpPr>
        <p:spPr>
          <a:xfrm>
            <a:off x="437322" y="229918"/>
            <a:ext cx="9152879" cy="785446"/>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t>…..in the past, AP Invoices captured via</a:t>
            </a:r>
          </a:p>
        </p:txBody>
      </p:sp>
      <p:sp>
        <p:nvSpPr>
          <p:cNvPr id="5" name="TextBox 4"/>
          <p:cNvSpPr txBox="1"/>
          <p:nvPr/>
        </p:nvSpPr>
        <p:spPr>
          <a:xfrm>
            <a:off x="437322" y="1669774"/>
            <a:ext cx="10880035" cy="3154710"/>
          </a:xfrm>
          <a:prstGeom prst="rect">
            <a:avLst/>
          </a:prstGeom>
          <a:noFill/>
        </p:spPr>
        <p:txBody>
          <a:bodyPr wrap="square" rtlCol="0">
            <a:spAutoFit/>
          </a:bodyPr>
          <a:lstStyle/>
          <a:p>
            <a:pPr>
              <a:spcBef>
                <a:spcPts val="600"/>
              </a:spcBef>
            </a:pPr>
            <a:r>
              <a:rPr lang="en-US" sz="3200" dirty="0">
                <a:solidFill>
                  <a:srgbClr val="0070C0"/>
                </a:solidFill>
              </a:rPr>
              <a:t>Manual entries</a:t>
            </a:r>
          </a:p>
          <a:p>
            <a:pPr marL="457200" indent="-457200">
              <a:spcBef>
                <a:spcPts val="600"/>
              </a:spcBef>
              <a:buFontTx/>
              <a:buChar char="-"/>
            </a:pPr>
            <a:r>
              <a:rPr lang="en-US" sz="3200" dirty="0">
                <a:solidFill>
                  <a:srgbClr val="0070C0"/>
                </a:solidFill>
              </a:rPr>
              <a:t>either through Employee Portal or Sage 300 application.</a:t>
            </a:r>
          </a:p>
          <a:p>
            <a:pPr>
              <a:spcBef>
                <a:spcPts val="600"/>
              </a:spcBef>
            </a:pPr>
            <a:endParaRPr lang="en-US" sz="1400" dirty="0">
              <a:solidFill>
                <a:srgbClr val="0070C0"/>
              </a:solidFill>
            </a:endParaRPr>
          </a:p>
          <a:p>
            <a:pPr>
              <a:spcBef>
                <a:spcPts val="600"/>
              </a:spcBef>
            </a:pPr>
            <a:r>
              <a:rPr lang="en-US" sz="3200" b="1" i="1" dirty="0">
                <a:solidFill>
                  <a:srgbClr val="0070C0"/>
                </a:solidFill>
              </a:rPr>
              <a:t>OR</a:t>
            </a:r>
          </a:p>
          <a:p>
            <a:pPr>
              <a:spcBef>
                <a:spcPts val="600"/>
              </a:spcBef>
            </a:pPr>
            <a:r>
              <a:rPr lang="en-US" sz="3200" dirty="0">
                <a:solidFill>
                  <a:srgbClr val="0070C0"/>
                </a:solidFill>
              </a:rPr>
              <a:t>Import invoices</a:t>
            </a:r>
          </a:p>
          <a:p>
            <a:pPr marL="457200" indent="-457200">
              <a:spcBef>
                <a:spcPts val="600"/>
              </a:spcBef>
              <a:spcAft>
                <a:spcPts val="1200"/>
              </a:spcAft>
              <a:buFontTx/>
              <a:buChar char="-"/>
            </a:pPr>
            <a:r>
              <a:rPr lang="en-US" sz="3200" dirty="0">
                <a:solidFill>
                  <a:srgbClr val="0070C0"/>
                </a:solidFill>
              </a:rPr>
              <a:t>Import the invoices through Sage 300 application.</a:t>
            </a:r>
          </a:p>
        </p:txBody>
      </p:sp>
      <p:sp>
        <p:nvSpPr>
          <p:cNvPr id="4" name="Text Placeholder 3">
            <a:extLst>
              <a:ext uri="{FF2B5EF4-FFF2-40B4-BE49-F238E27FC236}">
                <a16:creationId xmlns:a16="http://schemas.microsoft.com/office/drawing/2014/main" id="{31E77440-F365-07EE-BFC5-F7B0D0D151E3}"/>
              </a:ext>
            </a:extLst>
          </p:cNvPr>
          <p:cNvSpPr>
            <a:spLocks noGrp="1"/>
          </p:cNvSpPr>
          <p:nvPr>
            <p:ph type="body" sz="quarter" idx="12"/>
          </p:nvPr>
        </p:nvSpPr>
        <p:spPr/>
        <p:txBody>
          <a:bodyPr/>
          <a:lstStyle/>
          <a:p>
            <a:endParaRPr lang="en-AU" dirty="0"/>
          </a:p>
        </p:txBody>
      </p:sp>
    </p:spTree>
    <p:extLst>
      <p:ext uri="{BB962C8B-B14F-4D97-AF65-F5344CB8AC3E}">
        <p14:creationId xmlns:p14="http://schemas.microsoft.com/office/powerpoint/2010/main" val="3361005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32276C-784E-CD8B-7D03-54323F5F70A6}"/>
              </a:ext>
            </a:extLst>
          </p:cNvPr>
          <p:cNvSpPr>
            <a:spLocks noGrp="1"/>
          </p:cNvSpPr>
          <p:nvPr>
            <p:ph type="sldNum" sz="quarter" idx="10"/>
          </p:nvPr>
        </p:nvSpPr>
        <p:spPr>
          <a:xfrm>
            <a:off x="11033125" y="6363843"/>
            <a:ext cx="832612" cy="365125"/>
          </a:xfrm>
        </p:spPr>
        <p:txBody>
          <a:bodyPr anchor="ctr">
            <a:normAutofit/>
          </a:bodyPr>
          <a:lstStyle/>
          <a:p>
            <a:pPr>
              <a:spcAft>
                <a:spcPts val="600"/>
              </a:spcAft>
            </a:pPr>
            <a:r>
              <a:rPr lang="en-US"/>
              <a:t>Page </a:t>
            </a:r>
            <a:fld id="{888928BD-9DD5-4B49-B597-3FD2BD4272DD}" type="slidenum">
              <a:rPr smtClean="0"/>
              <a:pPr>
                <a:spcAft>
                  <a:spcPts val="600"/>
                </a:spcAft>
              </a:pPr>
              <a:t>14</a:t>
            </a:fld>
            <a:endParaRPr lang="en-AU"/>
          </a:p>
        </p:txBody>
      </p:sp>
      <p:sp>
        <p:nvSpPr>
          <p:cNvPr id="2" name="Title 1">
            <a:extLst>
              <a:ext uri="{FF2B5EF4-FFF2-40B4-BE49-F238E27FC236}">
                <a16:creationId xmlns:a16="http://schemas.microsoft.com/office/drawing/2014/main" id="{15223F86-7BE9-3832-7C56-FD98C3BD5EE3}"/>
              </a:ext>
            </a:extLst>
          </p:cNvPr>
          <p:cNvSpPr>
            <a:spLocks noGrp="1"/>
          </p:cNvSpPr>
          <p:nvPr>
            <p:ph type="title"/>
          </p:nvPr>
        </p:nvSpPr>
        <p:spPr>
          <a:xfrm>
            <a:off x="411479" y="587763"/>
            <a:ext cx="4086140" cy="594360"/>
          </a:xfrm>
        </p:spPr>
        <p:txBody>
          <a:bodyPr anchor="t">
            <a:normAutofit/>
          </a:bodyPr>
          <a:lstStyle/>
          <a:p>
            <a:r>
              <a:rPr lang="en-US" altLang="zh-CN" dirty="0"/>
              <a:t>AP invoice capturing situation</a:t>
            </a:r>
            <a:endParaRPr lang="en-AU" dirty="0"/>
          </a:p>
        </p:txBody>
      </p:sp>
      <p:pic>
        <p:nvPicPr>
          <p:cNvPr id="8" name="Picture Placeholder 7" descr="A person talking to a group of people sitting at a table&#10;&#10;Description automatically generated with medium confidence">
            <a:extLst>
              <a:ext uri="{FF2B5EF4-FFF2-40B4-BE49-F238E27FC236}">
                <a16:creationId xmlns:a16="http://schemas.microsoft.com/office/drawing/2014/main" id="{CBB7B845-F10E-BA28-C37E-9824CBDEBF3D}"/>
              </a:ext>
            </a:extLst>
          </p:cNvPr>
          <p:cNvPicPr>
            <a:picLocks noGrp="1" noChangeAspect="1"/>
          </p:cNvPicPr>
          <p:nvPr>
            <p:ph type="pic" sz="quarter" idx="14"/>
          </p:nvPr>
        </p:nvPicPr>
        <p:blipFill rotWithShape="1">
          <a:blip r:embed="rId3" cstate="email">
            <a:extLst>
              <a:ext uri="{28A0092B-C50C-407E-A947-70E740481C1C}">
                <a14:useLocalDpi xmlns:a14="http://schemas.microsoft.com/office/drawing/2010/main"/>
              </a:ext>
            </a:extLst>
          </a:blip>
          <a:srcRect l="8651" r="8650" b="-1"/>
          <a:stretch/>
        </p:blipFill>
        <p:spPr>
          <a:xfrm>
            <a:off x="4497619" y="-6350"/>
            <a:ext cx="7707831" cy="6221413"/>
          </a:xfrm>
          <a:noFill/>
        </p:spPr>
      </p:pic>
      <p:sp>
        <p:nvSpPr>
          <p:cNvPr id="6" name="Text Placeholder 5">
            <a:extLst>
              <a:ext uri="{FF2B5EF4-FFF2-40B4-BE49-F238E27FC236}">
                <a16:creationId xmlns:a16="http://schemas.microsoft.com/office/drawing/2014/main" id="{CD810B2E-A948-8FFF-51C1-93B0858AED39}"/>
              </a:ext>
            </a:extLst>
          </p:cNvPr>
          <p:cNvSpPr>
            <a:spLocks noGrp="1"/>
          </p:cNvSpPr>
          <p:nvPr>
            <p:ph type="body" sz="quarter" idx="19"/>
          </p:nvPr>
        </p:nvSpPr>
        <p:spPr>
          <a:xfrm>
            <a:off x="419100" y="1714500"/>
            <a:ext cx="3238500" cy="4495800"/>
          </a:xfrm>
        </p:spPr>
        <p:txBody>
          <a:bodyPr>
            <a:normAutofit/>
          </a:bodyPr>
          <a:lstStyle/>
          <a:p>
            <a:pPr marL="342900" indent="-342900">
              <a:buFont typeface="Arial" panose="020B0604020202020204" pitchFamily="34" charset="0"/>
              <a:buChar char="•"/>
            </a:pPr>
            <a:r>
              <a:rPr lang="en-AU" dirty="0"/>
              <a:t>86% of SMEs are manually entering invoice data</a:t>
            </a:r>
          </a:p>
          <a:p>
            <a:endParaRPr lang="en-AU" dirty="0"/>
          </a:p>
          <a:p>
            <a:pPr marL="342900" indent="-342900">
              <a:buFont typeface="Arial" panose="020B0604020202020204" pitchFamily="34" charset="0"/>
              <a:buChar char="•"/>
            </a:pPr>
            <a:r>
              <a:rPr lang="en-AU" dirty="0"/>
              <a:t>71% of organisations claim manual data entry &amp; inefﬁcient processes as the top pain point</a:t>
            </a:r>
          </a:p>
          <a:p>
            <a:pPr marL="342900" indent="-342900">
              <a:buFont typeface="Arial" panose="020B0604020202020204" pitchFamily="34" charset="0"/>
              <a:buChar char="•"/>
            </a:pPr>
            <a:endParaRPr lang="en-AU" altLang="zh-CN" sz="2000" b="1" spc="-80" dirty="0">
              <a:solidFill>
                <a:srgbClr val="FFFFFF"/>
              </a:solidFill>
              <a:latin typeface="Century Gothic"/>
              <a:cs typeface="Century Gothic"/>
            </a:endParaRPr>
          </a:p>
          <a:p>
            <a:pPr marL="342900" indent="-342900">
              <a:buFont typeface="Arial" panose="020B0604020202020204" pitchFamily="34" charset="0"/>
              <a:buChar char="•"/>
            </a:pPr>
            <a:r>
              <a:rPr lang="en-AU" altLang="zh-CN" dirty="0"/>
              <a:t>“41% of 1,100 ﬁnance professionals blame manual data inputting for inaccurate ﬁnancials”</a:t>
            </a:r>
          </a:p>
        </p:txBody>
      </p:sp>
    </p:spTree>
    <p:extLst>
      <p:ext uri="{BB962C8B-B14F-4D97-AF65-F5344CB8AC3E}">
        <p14:creationId xmlns:p14="http://schemas.microsoft.com/office/powerpoint/2010/main" val="801127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76B33-DC18-0BFA-16F7-9D2D1BD48607}"/>
              </a:ext>
            </a:extLst>
          </p:cNvPr>
          <p:cNvSpPr>
            <a:spLocks noGrp="1"/>
          </p:cNvSpPr>
          <p:nvPr>
            <p:ph type="title"/>
          </p:nvPr>
        </p:nvSpPr>
        <p:spPr/>
        <p:txBody>
          <a:bodyPr/>
          <a:lstStyle/>
          <a:p>
            <a:r>
              <a:rPr lang="en-AU" spc="60" dirty="0"/>
              <a:t>Accountants work an extra day each week</a:t>
            </a:r>
            <a:endParaRPr lang="en-AU" dirty="0"/>
          </a:p>
        </p:txBody>
      </p:sp>
      <p:sp>
        <p:nvSpPr>
          <p:cNvPr id="3" name="Slide Number Placeholder 2">
            <a:extLst>
              <a:ext uri="{FF2B5EF4-FFF2-40B4-BE49-F238E27FC236}">
                <a16:creationId xmlns:a16="http://schemas.microsoft.com/office/drawing/2014/main" id="{F1803038-2D21-F385-C422-AE63E77CC3BA}"/>
              </a:ext>
            </a:extLst>
          </p:cNvPr>
          <p:cNvSpPr>
            <a:spLocks noGrp="1"/>
          </p:cNvSpPr>
          <p:nvPr>
            <p:ph type="sldNum" sz="quarter" idx="10"/>
          </p:nvPr>
        </p:nvSpPr>
        <p:spPr/>
        <p:txBody>
          <a:bodyPr/>
          <a:lstStyle/>
          <a:p>
            <a:r>
              <a:rPr lang="en-US"/>
              <a:t>Page </a:t>
            </a:r>
            <a:fld id="{888928BD-9DD5-4B49-B597-3FD2BD4272DD}" type="slidenum">
              <a:rPr smtClean="0"/>
              <a:pPr/>
              <a:t>15</a:t>
            </a:fld>
            <a:endParaRPr dirty="0"/>
          </a:p>
        </p:txBody>
      </p:sp>
      <p:pic>
        <p:nvPicPr>
          <p:cNvPr id="7" name="Picture Placeholder 6">
            <a:extLst>
              <a:ext uri="{FF2B5EF4-FFF2-40B4-BE49-F238E27FC236}">
                <a16:creationId xmlns:a16="http://schemas.microsoft.com/office/drawing/2014/main" id="{F8657503-967B-17F6-2BB9-7067582A798B}"/>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l="18082" r="18082"/>
          <a:stretch/>
        </p:blipFill>
        <p:spPr>
          <a:xfrm>
            <a:off x="6254749" y="-8473"/>
            <a:ext cx="5953271" cy="6220361"/>
          </a:xfrm>
        </p:spPr>
      </p:pic>
      <p:sp>
        <p:nvSpPr>
          <p:cNvPr id="5" name="Text Placeholder 4">
            <a:extLst>
              <a:ext uri="{FF2B5EF4-FFF2-40B4-BE49-F238E27FC236}">
                <a16:creationId xmlns:a16="http://schemas.microsoft.com/office/drawing/2014/main" id="{CC74AEE8-F076-7BF2-CE64-E32CC0E4B0B1}"/>
              </a:ext>
            </a:extLst>
          </p:cNvPr>
          <p:cNvSpPr>
            <a:spLocks noGrp="1"/>
          </p:cNvSpPr>
          <p:nvPr>
            <p:ph type="body" sz="quarter" idx="12"/>
          </p:nvPr>
        </p:nvSpPr>
        <p:spPr/>
        <p:txBody>
          <a:bodyPr/>
          <a:lstStyle/>
          <a:p>
            <a:pPr marL="285750" indent="-285750">
              <a:buFont typeface="Arial" panose="020B0604020202020204" pitchFamily="34" charset="0"/>
              <a:buChar char="•"/>
            </a:pPr>
            <a:r>
              <a:rPr lang="en-AU" dirty="0"/>
              <a:t>1 in 10 accountants works seven days a week</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34% consider quitting once per week or more</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47% take work home every week</a:t>
            </a:r>
          </a:p>
          <a:p>
            <a:pPr marL="285750" indent="-285750">
              <a:buFont typeface="Arial" panose="020B0604020202020204" pitchFamily="34" charset="0"/>
              <a:buChar char="•"/>
            </a:pPr>
            <a:endParaRPr lang="en-AU" dirty="0"/>
          </a:p>
        </p:txBody>
      </p:sp>
    </p:spTree>
    <p:extLst>
      <p:ext uri="{BB962C8B-B14F-4D97-AF65-F5344CB8AC3E}">
        <p14:creationId xmlns:p14="http://schemas.microsoft.com/office/powerpoint/2010/main" val="3344511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D878C-780B-9A61-2397-D8AB2DC85A4A}"/>
              </a:ext>
            </a:extLst>
          </p:cNvPr>
          <p:cNvSpPr>
            <a:spLocks noGrp="1"/>
          </p:cNvSpPr>
          <p:nvPr>
            <p:ph type="title"/>
          </p:nvPr>
        </p:nvSpPr>
        <p:spPr/>
        <p:txBody>
          <a:bodyPr/>
          <a:lstStyle/>
          <a:p>
            <a:r>
              <a:rPr lang="en-AU" dirty="0"/>
              <a:t>The cost of manually processing invoices is  high </a:t>
            </a:r>
          </a:p>
        </p:txBody>
      </p:sp>
      <p:sp>
        <p:nvSpPr>
          <p:cNvPr id="4" name="Slide Number Placeholder 3">
            <a:extLst>
              <a:ext uri="{FF2B5EF4-FFF2-40B4-BE49-F238E27FC236}">
                <a16:creationId xmlns:a16="http://schemas.microsoft.com/office/drawing/2014/main" id="{73538C4D-B26D-CE4F-352E-A01559C2D2EA}"/>
              </a:ext>
            </a:extLst>
          </p:cNvPr>
          <p:cNvSpPr>
            <a:spLocks noGrp="1"/>
          </p:cNvSpPr>
          <p:nvPr>
            <p:ph type="sldNum" sz="quarter" idx="10"/>
          </p:nvPr>
        </p:nvSpPr>
        <p:spPr/>
        <p:txBody>
          <a:bodyPr/>
          <a:lstStyle/>
          <a:p>
            <a:fld id="{888928BD-9DD5-4B49-B597-3FD2BD4272DD}" type="slidenum">
              <a:rPr lang="en-US" smtClean="0"/>
              <a:pPr/>
              <a:t>16</a:t>
            </a:fld>
            <a:endParaRPr lang="en-US"/>
          </a:p>
        </p:txBody>
      </p:sp>
      <p:sp>
        <p:nvSpPr>
          <p:cNvPr id="21" name="Text Placeholder 20">
            <a:extLst>
              <a:ext uri="{FF2B5EF4-FFF2-40B4-BE49-F238E27FC236}">
                <a16:creationId xmlns:a16="http://schemas.microsoft.com/office/drawing/2014/main" id="{D7B49751-F3A1-51CA-5E1F-FAD6DAF8FC50}"/>
              </a:ext>
            </a:extLst>
          </p:cNvPr>
          <p:cNvSpPr>
            <a:spLocks noGrp="1"/>
          </p:cNvSpPr>
          <p:nvPr>
            <p:ph type="body" sz="quarter" idx="12"/>
          </p:nvPr>
        </p:nvSpPr>
        <p:spPr>
          <a:xfrm>
            <a:off x="405953" y="1578518"/>
            <a:ext cx="11346180" cy="438912"/>
          </a:xfrm>
        </p:spPr>
        <p:txBody>
          <a:bodyPr/>
          <a:lstStyle/>
          <a:p>
            <a:r>
              <a:rPr lang="en-AU" dirty="0"/>
              <a:t>For </a:t>
            </a:r>
            <a:r>
              <a:rPr lang="en-US" dirty="0"/>
              <a:t>example, Company A processes 350 invoices/per month </a:t>
            </a:r>
            <a:endParaRPr lang="en-AU" dirty="0"/>
          </a:p>
        </p:txBody>
      </p:sp>
      <p:graphicFrame>
        <p:nvGraphicFramePr>
          <p:cNvPr id="19" name="Diagram 18">
            <a:extLst>
              <a:ext uri="{FF2B5EF4-FFF2-40B4-BE49-F238E27FC236}">
                <a16:creationId xmlns:a16="http://schemas.microsoft.com/office/drawing/2014/main" id="{F9E02B89-09B1-40F2-FC10-63285666E9C1}"/>
              </a:ext>
            </a:extLst>
          </p:cNvPr>
          <p:cNvGraphicFramePr/>
          <p:nvPr>
            <p:extLst>
              <p:ext uri="{D42A27DB-BD31-4B8C-83A1-F6EECF244321}">
                <p14:modId xmlns:p14="http://schemas.microsoft.com/office/powerpoint/2010/main" val="2989637032"/>
              </p:ext>
            </p:extLst>
          </p:nvPr>
        </p:nvGraphicFramePr>
        <p:xfrm>
          <a:off x="-520861" y="2176041"/>
          <a:ext cx="12386598" cy="3727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2886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96C5-A9CD-CE48-C888-79DD8F446FB1}"/>
              </a:ext>
            </a:extLst>
          </p:cNvPr>
          <p:cNvSpPr>
            <a:spLocks noGrp="1"/>
          </p:cNvSpPr>
          <p:nvPr>
            <p:ph type="title"/>
          </p:nvPr>
        </p:nvSpPr>
        <p:spPr/>
        <p:txBody>
          <a:bodyPr/>
          <a:lstStyle/>
          <a:p>
            <a:r>
              <a:rPr lang="en-AU" spc="-45" dirty="0"/>
              <a:t>Reduce</a:t>
            </a:r>
            <a:r>
              <a:rPr lang="en-AU" spc="-105" dirty="0"/>
              <a:t> </a:t>
            </a:r>
            <a:r>
              <a:rPr lang="en-AU" spc="60" dirty="0"/>
              <a:t>cost</a:t>
            </a:r>
            <a:r>
              <a:rPr lang="en-AU" spc="-105" dirty="0"/>
              <a:t> </a:t>
            </a:r>
            <a:r>
              <a:rPr lang="en-AU" spc="-55" dirty="0"/>
              <a:t>by</a:t>
            </a:r>
            <a:r>
              <a:rPr lang="en-AU" spc="-105" dirty="0"/>
              <a:t> </a:t>
            </a:r>
            <a:r>
              <a:rPr lang="en-AU" spc="-40" dirty="0"/>
              <a:t>replacing</a:t>
            </a:r>
            <a:r>
              <a:rPr lang="en-AU" spc="-100" dirty="0"/>
              <a:t> </a:t>
            </a:r>
            <a:r>
              <a:rPr lang="en-AU" spc="-45" dirty="0"/>
              <a:t>paper</a:t>
            </a:r>
            <a:r>
              <a:rPr lang="en-AU" spc="-105" dirty="0"/>
              <a:t> </a:t>
            </a:r>
            <a:r>
              <a:rPr lang="en-AU" spc="-80" dirty="0"/>
              <a:t>and</a:t>
            </a:r>
            <a:r>
              <a:rPr lang="en-AU" spc="-105" dirty="0"/>
              <a:t> </a:t>
            </a:r>
            <a:r>
              <a:rPr lang="en-AU" spc="-10" dirty="0"/>
              <a:t>inefﬁcient processes</a:t>
            </a:r>
            <a:endParaRPr lang="en-AU" dirty="0"/>
          </a:p>
        </p:txBody>
      </p:sp>
      <p:sp>
        <p:nvSpPr>
          <p:cNvPr id="3" name="Slide Number Placeholder 2">
            <a:extLst>
              <a:ext uri="{FF2B5EF4-FFF2-40B4-BE49-F238E27FC236}">
                <a16:creationId xmlns:a16="http://schemas.microsoft.com/office/drawing/2014/main" id="{7AF8DDEB-F078-24D7-483C-C8C9BCFCD660}"/>
              </a:ext>
            </a:extLst>
          </p:cNvPr>
          <p:cNvSpPr>
            <a:spLocks noGrp="1"/>
          </p:cNvSpPr>
          <p:nvPr>
            <p:ph type="sldNum" sz="quarter" idx="10"/>
          </p:nvPr>
        </p:nvSpPr>
        <p:spPr/>
        <p:txBody>
          <a:bodyPr/>
          <a:lstStyle/>
          <a:p>
            <a:r>
              <a:rPr lang="en-US"/>
              <a:t>Page </a:t>
            </a:r>
            <a:fld id="{888928BD-9DD5-4B49-B597-3FD2BD4272DD}" type="slidenum">
              <a:rPr smtClean="0"/>
              <a:pPr/>
              <a:t>17</a:t>
            </a:fld>
            <a:endParaRPr dirty="0"/>
          </a:p>
        </p:txBody>
      </p:sp>
      <p:graphicFrame>
        <p:nvGraphicFramePr>
          <p:cNvPr id="5" name="Diagram 4">
            <a:extLst>
              <a:ext uri="{FF2B5EF4-FFF2-40B4-BE49-F238E27FC236}">
                <a16:creationId xmlns:a16="http://schemas.microsoft.com/office/drawing/2014/main" id="{95125E99-85DF-E195-7612-74C04ED7A177}"/>
              </a:ext>
            </a:extLst>
          </p:cNvPr>
          <p:cNvGraphicFramePr/>
          <p:nvPr>
            <p:extLst>
              <p:ext uri="{D42A27DB-BD31-4B8C-83A1-F6EECF244321}">
                <p14:modId xmlns:p14="http://schemas.microsoft.com/office/powerpoint/2010/main" val="2708458945"/>
              </p:ext>
            </p:extLst>
          </p:nvPr>
        </p:nvGraphicFramePr>
        <p:xfrm>
          <a:off x="179984" y="1809562"/>
          <a:ext cx="8593625" cy="428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a:extLst>
              <a:ext uri="{FF2B5EF4-FFF2-40B4-BE49-F238E27FC236}">
                <a16:creationId xmlns:a16="http://schemas.microsoft.com/office/drawing/2014/main" id="{CEFEE606-C2D4-DDB2-6FF1-332B4928323B}"/>
              </a:ext>
            </a:extLst>
          </p:cNvPr>
          <p:cNvSpPr/>
          <p:nvPr/>
        </p:nvSpPr>
        <p:spPr>
          <a:xfrm>
            <a:off x="9444942" y="2731625"/>
            <a:ext cx="2320021" cy="2210765"/>
          </a:xfrm>
          <a:prstGeom prst="ellipse">
            <a:avLst/>
          </a:prstGeom>
          <a:solidFill>
            <a:srgbClr val="00293F"/>
          </a:solidFill>
          <a:ln w="38100"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Sage Text" panose="02010503040201060103" pitchFamily="2" charset="77"/>
              </a:rPr>
              <a:t>AP Automation and Digitalization </a:t>
            </a:r>
            <a:endParaRPr lang="en-AU" sz="1600" b="1" dirty="0" err="1">
              <a:solidFill>
                <a:schemeClr val="bg1"/>
              </a:solidFill>
              <a:latin typeface="Sage Text" panose="02010503040201060103" pitchFamily="2" charset="77"/>
            </a:endParaRPr>
          </a:p>
        </p:txBody>
      </p:sp>
    </p:spTree>
    <p:extLst>
      <p:ext uri="{BB962C8B-B14F-4D97-AF65-F5344CB8AC3E}">
        <p14:creationId xmlns:p14="http://schemas.microsoft.com/office/powerpoint/2010/main" val="827564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34440-82CE-4EBB-AADE-F0BE699793D1}"/>
              </a:ext>
            </a:extLst>
          </p:cNvPr>
          <p:cNvSpPr>
            <a:spLocks noGrp="1" noChangeAspect="1"/>
          </p:cNvSpPr>
          <p:nvPr>
            <p:ph type="title"/>
          </p:nvPr>
        </p:nvSpPr>
        <p:spPr/>
        <p:txBody>
          <a:bodyPr/>
          <a:lstStyle/>
          <a:p>
            <a:r>
              <a:rPr lang="en-US" altLang="zh-CN" dirty="0"/>
              <a:t>AP Automation</a:t>
            </a:r>
            <a:endParaRPr lang="en-GB" dirty="0"/>
          </a:p>
        </p:txBody>
      </p:sp>
      <p:sp>
        <p:nvSpPr>
          <p:cNvPr id="3" name="Subtitle 2">
            <a:extLst>
              <a:ext uri="{FF2B5EF4-FFF2-40B4-BE49-F238E27FC236}">
                <a16:creationId xmlns:a16="http://schemas.microsoft.com/office/drawing/2014/main" id="{10D41D0E-5947-42EB-81DB-F1B27A62954D}"/>
              </a:ext>
            </a:extLst>
          </p:cNvPr>
          <p:cNvSpPr>
            <a:spLocks noGrp="1" noChangeAspect="1"/>
          </p:cNvSpPr>
          <p:nvPr>
            <p:ph type="body" sz="quarter" idx="12"/>
          </p:nvPr>
        </p:nvSpPr>
        <p:spPr/>
        <p:txBody>
          <a:bodyPr/>
          <a:lstStyle/>
          <a:p>
            <a:r>
              <a:rPr lang="en-US" altLang="zh-CN" dirty="0"/>
              <a:t>Norming Resource Manager</a:t>
            </a:r>
          </a:p>
          <a:p>
            <a:r>
              <a:rPr lang="en-GB" dirty="0"/>
              <a:t> for Sage 300</a:t>
            </a:r>
          </a:p>
        </p:txBody>
      </p:sp>
      <p:sp>
        <p:nvSpPr>
          <p:cNvPr id="18" name="Title 2"/>
          <p:cNvSpPr txBox="1">
            <a:spLocks/>
          </p:cNvSpPr>
          <p:nvPr/>
        </p:nvSpPr>
        <p:spPr bwMode="gray">
          <a:xfrm>
            <a:off x="-455604" y="3407741"/>
            <a:ext cx="8969720" cy="1060896"/>
          </a:xfrm>
          <a:prstGeom prst="rect">
            <a:avLst/>
          </a:prstGeom>
        </p:spPr>
        <p:txBody>
          <a:bodyPr vert="horz" lIns="0" tIns="0" rIns="0" bIns="0" rtlCol="0" anchor="ctr" anchorCtr="0">
            <a:noAutofit/>
          </a:bodyPr>
          <a:lstStyle>
            <a:lvl1pPr algn="l" defTabSz="914377" rtl="0" eaLnBrk="1" latinLnBrk="0" hangingPunct="1">
              <a:lnSpc>
                <a:spcPct val="100000"/>
              </a:lnSpc>
              <a:spcBef>
                <a:spcPct val="0"/>
              </a:spcBef>
              <a:buNone/>
              <a:defRPr sz="3200" b="1" kern="1200" spc="-51" baseline="0">
                <a:solidFill>
                  <a:schemeClr val="bg1"/>
                </a:solidFill>
                <a:latin typeface="+mj-lt"/>
                <a:ea typeface="+mj-ea"/>
                <a:cs typeface="+mj-cs"/>
              </a:defRPr>
            </a:lvl1pPr>
          </a:lstStyle>
          <a:p>
            <a:pPr algn="ctr">
              <a:spcAft>
                <a:spcPts val="600"/>
              </a:spcAft>
            </a:pPr>
            <a:endParaRPr lang="en-US" altLang="zh-CN" sz="3600" b="0" dirty="0">
              <a:latin typeface="Segoe UI" panose="020B0502040204020203" pitchFamily="34" charset="0"/>
              <a:cs typeface="Segoe UI" panose="020B0502040204020203" pitchFamily="34" charset="0"/>
            </a:endParaRPr>
          </a:p>
        </p:txBody>
      </p:sp>
      <p:pic>
        <p:nvPicPr>
          <p:cNvPr id="21" name="Picture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4924" y="1054960"/>
            <a:ext cx="292633" cy="292633"/>
          </a:xfrm>
          <a:prstGeom prst="rect">
            <a:avLst/>
          </a:prstGeom>
        </p:spPr>
      </p:pic>
      <p:pic>
        <p:nvPicPr>
          <p:cNvPr id="12" name="Picture 11"/>
          <p:cNvPicPr preferRelativeResize="0">
            <a:picLocks/>
          </p:cNvPicPr>
          <p:nvPr/>
        </p:nvPicPr>
        <p:blipFill>
          <a:blip r:embed="rId4" cstate="email">
            <a:extLst>
              <a:ext uri="{28A0092B-C50C-407E-A947-70E740481C1C}">
                <a14:useLocalDpi xmlns:a14="http://schemas.microsoft.com/office/drawing/2010/main"/>
              </a:ext>
            </a:extLst>
          </a:blip>
          <a:stretch>
            <a:fillRect/>
          </a:stretch>
        </p:blipFill>
        <p:spPr>
          <a:xfrm>
            <a:off x="8287894" y="4556233"/>
            <a:ext cx="45719" cy="1123131"/>
          </a:xfrm>
          <a:prstGeom prst="rect">
            <a:avLst/>
          </a:prstGeom>
        </p:spPr>
      </p:pic>
    </p:spTree>
    <p:extLst>
      <p:ext uri="{BB962C8B-B14F-4D97-AF65-F5344CB8AC3E}">
        <p14:creationId xmlns:p14="http://schemas.microsoft.com/office/powerpoint/2010/main" val="486269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DFCA9B6-599D-47F2-9770-FE73A354B53B}"/>
              </a:ext>
            </a:extLst>
          </p:cNvPr>
          <p:cNvSpPr txBox="1">
            <a:spLocks/>
          </p:cNvSpPr>
          <p:nvPr/>
        </p:nvSpPr>
        <p:spPr>
          <a:xfrm>
            <a:off x="-1" y="4176624"/>
            <a:ext cx="12192000" cy="78544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400" dirty="0"/>
              <a:t>AP invoices are captured </a:t>
            </a:r>
            <a:r>
              <a:rPr lang="en-GB" sz="4400" b="1" dirty="0">
                <a:solidFill>
                  <a:srgbClr val="FF0000"/>
                </a:solidFill>
              </a:rPr>
              <a:t>automatically!</a:t>
            </a:r>
          </a:p>
        </p:txBody>
      </p:sp>
      <p:sp>
        <p:nvSpPr>
          <p:cNvPr id="2" name="Rectangle 1"/>
          <p:cNvSpPr/>
          <p:nvPr/>
        </p:nvSpPr>
        <p:spPr>
          <a:xfrm>
            <a:off x="0" y="1790015"/>
            <a:ext cx="12191999" cy="1569660"/>
          </a:xfrm>
          <a:prstGeom prst="rect">
            <a:avLst/>
          </a:prstGeom>
          <a:noFill/>
        </p:spPr>
        <p:txBody>
          <a:bodyPr wrap="square" lIns="91440" tIns="45720" rIns="91440" bIns="45720">
            <a:spAutoFit/>
          </a:bodyPr>
          <a:lstStyle/>
          <a:p>
            <a:pPr algn="ctr"/>
            <a:r>
              <a:rPr lang="en-US" sz="9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OCR Technology</a:t>
            </a:r>
          </a:p>
        </p:txBody>
      </p:sp>
      <p:sp>
        <p:nvSpPr>
          <p:cNvPr id="5" name="Title 1">
            <a:extLst>
              <a:ext uri="{FF2B5EF4-FFF2-40B4-BE49-F238E27FC236}">
                <a16:creationId xmlns:a16="http://schemas.microsoft.com/office/drawing/2014/main" id="{4B48210E-5E33-D730-A8ED-1F3BB94CF668}"/>
              </a:ext>
            </a:extLst>
          </p:cNvPr>
          <p:cNvSpPr txBox="1">
            <a:spLocks/>
          </p:cNvSpPr>
          <p:nvPr/>
        </p:nvSpPr>
        <p:spPr>
          <a:xfrm>
            <a:off x="437323" y="336450"/>
            <a:ext cx="4028146" cy="785446"/>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t>…. and now with</a:t>
            </a:r>
          </a:p>
        </p:txBody>
      </p:sp>
      <p:sp>
        <p:nvSpPr>
          <p:cNvPr id="6" name="Text Placeholder 5">
            <a:extLst>
              <a:ext uri="{FF2B5EF4-FFF2-40B4-BE49-F238E27FC236}">
                <a16:creationId xmlns:a16="http://schemas.microsoft.com/office/drawing/2014/main" id="{1AC43D8F-1F4B-8A13-D3FD-B8BFB4E8B108}"/>
              </a:ext>
            </a:extLst>
          </p:cNvPr>
          <p:cNvSpPr>
            <a:spLocks noGrp="1"/>
          </p:cNvSpPr>
          <p:nvPr>
            <p:ph type="body" sz="quarter" idx="12"/>
          </p:nvPr>
        </p:nvSpPr>
        <p:spPr/>
        <p:txBody>
          <a:bodyPr/>
          <a:lstStyle/>
          <a:p>
            <a:endParaRPr lang="en-AU"/>
          </a:p>
        </p:txBody>
      </p:sp>
    </p:spTree>
    <p:extLst>
      <p:ext uri="{BB962C8B-B14F-4D97-AF65-F5344CB8AC3E}">
        <p14:creationId xmlns:p14="http://schemas.microsoft.com/office/powerpoint/2010/main" val="415333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CA9B6-599D-47F2-9770-FE73A354B53B}"/>
              </a:ext>
            </a:extLst>
          </p:cNvPr>
          <p:cNvSpPr>
            <a:spLocks noGrp="1"/>
          </p:cNvSpPr>
          <p:nvPr>
            <p:ph type="title"/>
          </p:nvPr>
        </p:nvSpPr>
        <p:spPr/>
        <p:txBody>
          <a:bodyPr>
            <a:normAutofit fontScale="90000"/>
          </a:bodyPr>
          <a:lstStyle/>
          <a:p>
            <a:r>
              <a:rPr lang="en-GB" dirty="0"/>
              <a:t>Agenda</a:t>
            </a:r>
          </a:p>
        </p:txBody>
      </p:sp>
      <p:sp>
        <p:nvSpPr>
          <p:cNvPr id="3" name="Text Placeholder 2">
            <a:extLst>
              <a:ext uri="{FF2B5EF4-FFF2-40B4-BE49-F238E27FC236}">
                <a16:creationId xmlns:a16="http://schemas.microsoft.com/office/drawing/2014/main" id="{AECF46D5-D02F-5FF0-62DF-7914A0581BA7}"/>
              </a:ext>
            </a:extLst>
          </p:cNvPr>
          <p:cNvSpPr>
            <a:spLocks noGrp="1"/>
          </p:cNvSpPr>
          <p:nvPr>
            <p:ph type="body" sz="quarter" idx="12"/>
          </p:nvPr>
        </p:nvSpPr>
        <p:spPr/>
        <p:txBody>
          <a:bodyPr/>
          <a:lstStyle/>
          <a:p>
            <a:endParaRPr lang="en-AU"/>
          </a:p>
        </p:txBody>
      </p:sp>
      <p:graphicFrame>
        <p:nvGraphicFramePr>
          <p:cNvPr id="7" name="Content Placeholder 2">
            <a:extLst>
              <a:ext uri="{FF2B5EF4-FFF2-40B4-BE49-F238E27FC236}">
                <a16:creationId xmlns:a16="http://schemas.microsoft.com/office/drawing/2014/main" id="{5074FA03-AD15-461A-B021-99CDC27F9955}"/>
              </a:ext>
            </a:extLst>
          </p:cNvPr>
          <p:cNvGraphicFramePr>
            <a:graphicFrameLocks/>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4539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zh-CN" dirty="0"/>
              <a:t>About </a:t>
            </a:r>
            <a:r>
              <a:rPr lang="en-US" altLang="zh-CN" dirty="0" err="1"/>
              <a:t>IntSig</a:t>
            </a:r>
            <a:endParaRPr lang="en-US" dirty="0"/>
          </a:p>
        </p:txBody>
      </p:sp>
      <p:sp>
        <p:nvSpPr>
          <p:cNvPr id="5" name="Text Placeholder 4">
            <a:extLst>
              <a:ext uri="{FF2B5EF4-FFF2-40B4-BE49-F238E27FC236}">
                <a16:creationId xmlns:a16="http://schemas.microsoft.com/office/drawing/2014/main" id="{2719BD95-D04D-CFED-F78E-BCD9BAEDC11E}"/>
              </a:ext>
            </a:extLst>
          </p:cNvPr>
          <p:cNvSpPr>
            <a:spLocks noGrp="1"/>
          </p:cNvSpPr>
          <p:nvPr>
            <p:ph type="body" sz="quarter" idx="12"/>
          </p:nvPr>
        </p:nvSpPr>
        <p:spPr/>
        <p:txBody>
          <a:bodyPr/>
          <a:lstStyle/>
          <a:p>
            <a:endParaRPr lang="en-AU"/>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378" y="963208"/>
            <a:ext cx="10305499" cy="5240602"/>
          </a:xfrm>
          <a:prstGeom prst="rect">
            <a:avLst/>
          </a:prstGeom>
        </p:spPr>
      </p:pic>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282" y="963207"/>
            <a:ext cx="10371428" cy="5085735"/>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4198" y="979822"/>
            <a:ext cx="10277416" cy="5225036"/>
          </a:xfrm>
          <a:prstGeom prst="rect">
            <a:avLst/>
          </a:prstGeom>
        </p:spPr>
      </p:pic>
    </p:spTree>
    <p:extLst>
      <p:ext uri="{BB962C8B-B14F-4D97-AF65-F5344CB8AC3E}">
        <p14:creationId xmlns:p14="http://schemas.microsoft.com/office/powerpoint/2010/main" val="176327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02487" y="623559"/>
            <a:ext cx="1986976" cy="271284"/>
          </a:xfrm>
          <a:prstGeom prst="rect">
            <a:avLst/>
          </a:prstGeom>
        </p:spPr>
      </p:pic>
      <p:sp>
        <p:nvSpPr>
          <p:cNvPr id="71" name="矩形 70"/>
          <p:cNvSpPr/>
          <p:nvPr/>
        </p:nvSpPr>
        <p:spPr>
          <a:xfrm>
            <a:off x="606602" y="1380585"/>
            <a:ext cx="5478673" cy="2321081"/>
          </a:xfrm>
          <a:prstGeom prst="rect">
            <a:avLst/>
          </a:prstGeom>
          <a:solidFill>
            <a:schemeClr val="bg1"/>
          </a:solidFill>
          <a:ln>
            <a:noFill/>
          </a:ln>
          <a:effectLst>
            <a:outerShdw blurRad="279400" dist="292100" dir="3300000" sx="101000" sy="101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3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72" name="矩形 71"/>
          <p:cNvSpPr/>
          <p:nvPr/>
        </p:nvSpPr>
        <p:spPr>
          <a:xfrm>
            <a:off x="606602" y="1380583"/>
            <a:ext cx="5478671" cy="466147"/>
          </a:xfrm>
          <a:prstGeom prst="rect">
            <a:avLst/>
          </a:prstGeom>
          <a:solidFill>
            <a:srgbClr val="005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kumimoji="1" lang="en-US" altLang="zh-CN" sz="1600" dirty="0">
                <a:solidFill>
                  <a:prstClr val="white"/>
                </a:solidFill>
                <a:latin typeface="微软雅黑" panose="020B0503020204020204" pitchFamily="34" charset="-122"/>
                <a:ea typeface="微软雅黑" panose="020B0503020204020204" pitchFamily="34" charset="-122"/>
              </a:rPr>
              <a:t>Banks</a:t>
            </a:r>
          </a:p>
        </p:txBody>
      </p:sp>
      <p:sp>
        <p:nvSpPr>
          <p:cNvPr id="73" name="矩形 72"/>
          <p:cNvSpPr/>
          <p:nvPr/>
        </p:nvSpPr>
        <p:spPr>
          <a:xfrm>
            <a:off x="6222510" y="1380585"/>
            <a:ext cx="5478673" cy="2321081"/>
          </a:xfrm>
          <a:prstGeom prst="rect">
            <a:avLst/>
          </a:prstGeom>
          <a:solidFill>
            <a:schemeClr val="bg1"/>
          </a:solidFill>
          <a:ln>
            <a:noFill/>
          </a:ln>
          <a:effectLst>
            <a:outerShdw blurRad="279400" dist="165100" dir="3300000" sx="95000" sy="95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3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74" name="矩形 73"/>
          <p:cNvSpPr/>
          <p:nvPr/>
        </p:nvSpPr>
        <p:spPr>
          <a:xfrm>
            <a:off x="606602" y="3842653"/>
            <a:ext cx="5478673" cy="2321081"/>
          </a:xfrm>
          <a:prstGeom prst="rect">
            <a:avLst/>
          </a:prstGeom>
          <a:solidFill>
            <a:schemeClr val="bg1"/>
          </a:solidFill>
          <a:ln>
            <a:noFill/>
          </a:ln>
          <a:effectLst>
            <a:outerShdw blurRad="279400" dist="165100" dir="3300000" sx="95000" sy="95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3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75" name="矩形 74"/>
          <p:cNvSpPr/>
          <p:nvPr/>
        </p:nvSpPr>
        <p:spPr>
          <a:xfrm>
            <a:off x="6222510" y="3842653"/>
            <a:ext cx="5478673" cy="2321081"/>
          </a:xfrm>
          <a:prstGeom prst="rect">
            <a:avLst/>
          </a:prstGeom>
          <a:solidFill>
            <a:schemeClr val="bg1"/>
          </a:solidFill>
          <a:ln>
            <a:noFill/>
          </a:ln>
          <a:effectLst>
            <a:outerShdw blurRad="279400" dist="165100" dir="3300000" sx="95000" sy="95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3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33" name="矩形 32"/>
          <p:cNvSpPr/>
          <p:nvPr/>
        </p:nvSpPr>
        <p:spPr>
          <a:xfrm>
            <a:off x="6222510" y="1380583"/>
            <a:ext cx="5478671" cy="466147"/>
          </a:xfrm>
          <a:prstGeom prst="rect">
            <a:avLst/>
          </a:prstGeom>
          <a:solidFill>
            <a:srgbClr val="005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Automobile</a:t>
            </a:r>
            <a:endParaRPr kumimoji="1"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4" name="矩形 33"/>
          <p:cNvSpPr/>
          <p:nvPr/>
        </p:nvSpPr>
        <p:spPr>
          <a:xfrm>
            <a:off x="606602" y="3842652"/>
            <a:ext cx="5478671" cy="466147"/>
          </a:xfrm>
          <a:prstGeom prst="rect">
            <a:avLst/>
          </a:prstGeom>
          <a:solidFill>
            <a:srgbClr val="005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kumimoji="1" lang="en-US" altLang="zh-CN" sz="1600" dirty="0">
                <a:solidFill>
                  <a:prstClr val="white"/>
                </a:solidFill>
                <a:latin typeface="微软雅黑" panose="020B0503020204020204" pitchFamily="34" charset="-122"/>
                <a:ea typeface="微软雅黑" panose="020B0503020204020204" pitchFamily="34" charset="-122"/>
              </a:rPr>
              <a:t>Insurances</a:t>
            </a:r>
          </a:p>
        </p:txBody>
      </p:sp>
      <p:sp>
        <p:nvSpPr>
          <p:cNvPr id="35" name="矩形 34"/>
          <p:cNvSpPr/>
          <p:nvPr/>
        </p:nvSpPr>
        <p:spPr>
          <a:xfrm>
            <a:off x="6222510" y="3842652"/>
            <a:ext cx="5478671" cy="466147"/>
          </a:xfrm>
          <a:prstGeom prst="rect">
            <a:avLst/>
          </a:prstGeom>
          <a:solidFill>
            <a:srgbClr val="005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E-Payment</a:t>
            </a:r>
            <a:endParaRPr kumimoji="1"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36" name="组 67"/>
          <p:cNvGrpSpPr/>
          <p:nvPr/>
        </p:nvGrpSpPr>
        <p:grpSpPr>
          <a:xfrm>
            <a:off x="1096154" y="1925457"/>
            <a:ext cx="4591007" cy="1677161"/>
            <a:chOff x="464154" y="1404001"/>
            <a:chExt cx="11249680" cy="4596004"/>
          </a:xfrm>
        </p:grpSpPr>
        <p:pic>
          <p:nvPicPr>
            <p:cNvPr id="37" name="Picture 4" descr="http://www.vitbbs.cn/uploads/allimg/c101126/12ZJ094aP-23M7.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a:fillRect/>
            </a:stretch>
          </p:blipFill>
          <p:spPr bwMode="auto">
            <a:xfrm>
              <a:off x="7300404" y="1570715"/>
              <a:ext cx="1839070" cy="77164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pic.baike.soso.com/p/20140519/20140519114621-184124712.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a:fillRect/>
            </a:stretch>
          </p:blipFill>
          <p:spPr bwMode="auto">
            <a:xfrm>
              <a:off x="9848301" y="1607781"/>
              <a:ext cx="1615953" cy="77767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ttp://imgsrc.baidu.com/baike/pic/item/4b90f603738da9774eee3cc0b151f8198718e31c.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926316" y="2805464"/>
              <a:ext cx="1537935" cy="67683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pic.baike.soso.com/p/20130221/20130221135747-322650279.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a:fillRect/>
            </a:stretch>
          </p:blipFill>
          <p:spPr bwMode="auto">
            <a:xfrm>
              <a:off x="3060220" y="5206248"/>
              <a:ext cx="1390730" cy="6274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http://ecmb.bdimg.com/tam-ogel/e4d410d15de68a53dae5d87c7d6acbd1_222_222.jp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a:fillRect/>
            </a:stretch>
          </p:blipFill>
          <p:spPr bwMode="auto">
            <a:xfrm>
              <a:off x="7318288" y="4100964"/>
              <a:ext cx="1884219" cy="81711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www.ijizhi.com/img/uploadfile/2013528173647623.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a:fillRect/>
            </a:stretch>
          </p:blipFill>
          <p:spPr bwMode="auto">
            <a:xfrm>
              <a:off x="7395715" y="5300741"/>
              <a:ext cx="1788351" cy="53296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campusrd.zhaopin.com/CompanyLogo/20131209/7E1EDE65F38F4908BE37B495461FDF3A.jpg"/>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a:fillRect/>
            </a:stretch>
          </p:blipFill>
          <p:spPr bwMode="auto">
            <a:xfrm>
              <a:off x="464154" y="3942042"/>
              <a:ext cx="1849907" cy="58512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http://wxpac.com/uploadfile/2014/1209/20141209111725132.jpg"/>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a:fillRect/>
            </a:stretch>
          </p:blipFill>
          <p:spPr bwMode="auto">
            <a:xfrm>
              <a:off x="753139" y="2850055"/>
              <a:ext cx="1455794" cy="66743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s://timgsa.baidu.com/timg?image&amp;quality=80&amp;size=b9999_10000&amp;sec=1487816515896&amp;di=58983936744b12069bbda481cf8af295&amp;imgtype=0&amp;src=http%3A%2F%2Fsc.sinaimg.cn%2F2010%2F1125%2FS20475T1290654085553.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9881969" y="5367960"/>
              <a:ext cx="1831865" cy="34387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https://timgsa.baidu.com/timg?image&amp;quality=80&amp;size=b9999_10000&amp;sec=1487816614183&amp;di=b554222c873bac176cd6bd378bac8b0d&amp;imgtype=0&amp;src=http%3A%2F%2Fimg.mp.itc.cn%2Fupload%2F20160525%2F00374655ca0244858581defdad64d1fa.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9848301" y="4124500"/>
              <a:ext cx="1865533" cy="57056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s://ss2.bdstatic.com/70cFvnSh_Q1YnxGkpoWK1HF6hhy/it/u=610487162,3390715644&amp;fm=23&amp;gp=0.jp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103578" y="4157111"/>
              <a:ext cx="1347372" cy="357897"/>
            </a:xfrm>
            <a:prstGeom prst="rect">
              <a:avLst/>
            </a:prstGeom>
            <a:noFill/>
            <a:extLst>
              <a:ext uri="{909E8E84-426E-40DD-AFC4-6F175D3DCCD1}">
                <a14:hiddenFill xmlns:a14="http://schemas.microsoft.com/office/drawing/2010/main">
                  <a:solidFill>
                    <a:srgbClr val="FFFFFF"/>
                  </a:solidFill>
                </a14:hiddenFill>
              </a:ext>
            </a:extLst>
          </p:spPr>
        </p:pic>
        <p:pic>
          <p:nvPicPr>
            <p:cNvPr id="48" name="图片 47"/>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300554" y="2766346"/>
              <a:ext cx="1150396" cy="834853"/>
            </a:xfrm>
            <a:prstGeom prst="rect">
              <a:avLst/>
            </a:prstGeom>
          </p:spPr>
        </p:pic>
        <p:pic>
          <p:nvPicPr>
            <p:cNvPr id="49" name="图片 48"/>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915451" y="1680732"/>
              <a:ext cx="2027043" cy="667174"/>
            </a:xfrm>
            <a:prstGeom prst="rect">
              <a:avLst/>
            </a:prstGeom>
          </p:spPr>
        </p:pic>
        <p:pic>
          <p:nvPicPr>
            <p:cNvPr id="50" name="图片 49"/>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469848" y="1404001"/>
              <a:ext cx="1345644" cy="971510"/>
            </a:xfrm>
            <a:prstGeom prst="rect">
              <a:avLst/>
            </a:prstGeom>
          </p:spPr>
        </p:pic>
        <p:pic>
          <p:nvPicPr>
            <p:cNvPr id="51" name="图片 50"/>
            <p:cNvPicPr>
              <a:picLocks noChangeAspect="1"/>
            </p:cNvPicPr>
            <p:nvPr/>
          </p:nvPicPr>
          <p:blipFill rotWithShape="1">
            <a:blip r:embed="rId18" cstate="email">
              <a:extLst>
                <a:ext uri="{28A0092B-C50C-407E-A947-70E740481C1C}">
                  <a14:useLocalDpi xmlns:a14="http://schemas.microsoft.com/office/drawing/2010/main"/>
                </a:ext>
              </a:extLst>
            </a:blip>
            <a:srcRect/>
            <a:stretch>
              <a:fillRect/>
            </a:stretch>
          </p:blipFill>
          <p:spPr>
            <a:xfrm>
              <a:off x="564149" y="1570716"/>
              <a:ext cx="1749260" cy="854786"/>
            </a:xfrm>
            <a:prstGeom prst="rect">
              <a:avLst/>
            </a:prstGeom>
          </p:spPr>
        </p:pic>
        <p:pic>
          <p:nvPicPr>
            <p:cNvPr id="52" name="图片 51"/>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5149403" y="4061714"/>
              <a:ext cx="1666089" cy="856369"/>
            </a:xfrm>
            <a:prstGeom prst="rect">
              <a:avLst/>
            </a:prstGeom>
          </p:spPr>
        </p:pic>
        <p:pic>
          <p:nvPicPr>
            <p:cNvPr id="53" name="图片 52"/>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825305" y="5170118"/>
              <a:ext cx="1308480" cy="829887"/>
            </a:xfrm>
            <a:prstGeom prst="rect">
              <a:avLst/>
            </a:prstGeom>
          </p:spPr>
        </p:pic>
        <p:pic>
          <p:nvPicPr>
            <p:cNvPr id="54" name="图片 53"/>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182405" y="2666230"/>
              <a:ext cx="1383570" cy="1035088"/>
            </a:xfrm>
            <a:prstGeom prst="rect">
              <a:avLst/>
            </a:prstGeom>
          </p:spPr>
        </p:pic>
        <p:pic>
          <p:nvPicPr>
            <p:cNvPr id="55" name="Picture 6" descr="http://ww1.sinaimg.cn/large/0066XfdJgw1esir483u1qj30gd03lweh.jpg"/>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7365670" y="2950448"/>
              <a:ext cx="1869342" cy="46665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http://www.iintern.cn/iintern/media/upload/article/20151013121553_126.jpg"/>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5235138" y="5276391"/>
              <a:ext cx="1522445" cy="5573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组合 3"/>
          <p:cNvGrpSpPr/>
          <p:nvPr/>
        </p:nvGrpSpPr>
        <p:grpSpPr>
          <a:xfrm>
            <a:off x="6698989" y="1852325"/>
            <a:ext cx="4537423" cy="1753827"/>
            <a:chOff x="6698988" y="1852325"/>
            <a:chExt cx="4537422" cy="1753827"/>
          </a:xfrm>
        </p:grpSpPr>
        <p:pic>
          <p:nvPicPr>
            <p:cNvPr id="58" name="图片 57"/>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0442515" y="3215979"/>
              <a:ext cx="757988" cy="390173"/>
            </a:xfrm>
            <a:prstGeom prst="rect">
              <a:avLst/>
            </a:prstGeom>
          </p:spPr>
        </p:pic>
        <p:pic>
          <p:nvPicPr>
            <p:cNvPr id="60" name="图片 59"/>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9606378" y="2356646"/>
              <a:ext cx="506398" cy="311855"/>
            </a:xfrm>
            <a:prstGeom prst="rect">
              <a:avLst/>
            </a:prstGeom>
          </p:spPr>
        </p:pic>
        <p:pic>
          <p:nvPicPr>
            <p:cNvPr id="61" name="image44.png"/>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6837032" y="3173441"/>
              <a:ext cx="271640" cy="419197"/>
            </a:xfrm>
            <a:prstGeom prst="rect">
              <a:avLst/>
            </a:prstGeom>
            <a:ln w="12700">
              <a:miter lim="400000"/>
              <a:headEnd/>
              <a:tailEnd/>
            </a:ln>
            <a:effectLst/>
          </p:spPr>
        </p:pic>
        <p:pic>
          <p:nvPicPr>
            <p:cNvPr id="62" name="image48.jpeg"/>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9488565" y="3231189"/>
              <a:ext cx="742024" cy="359752"/>
            </a:xfrm>
            <a:prstGeom prst="rect">
              <a:avLst/>
            </a:prstGeom>
            <a:ln w="12700">
              <a:miter lim="400000"/>
              <a:headEnd/>
              <a:tailEnd/>
            </a:ln>
          </p:spPr>
        </p:pic>
        <p:pic>
          <p:nvPicPr>
            <p:cNvPr id="65" name="image49.jpeg"/>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7667052" y="3289238"/>
              <a:ext cx="619707" cy="243655"/>
            </a:xfrm>
            <a:prstGeom prst="rect">
              <a:avLst/>
            </a:prstGeom>
            <a:ln w="12700">
              <a:miter lim="400000"/>
              <a:headEnd/>
              <a:tailEnd/>
            </a:ln>
          </p:spPr>
        </p:pic>
        <p:pic>
          <p:nvPicPr>
            <p:cNvPr id="67" name="图片 66"/>
            <p:cNvPicPr>
              <a:picLocks noChangeAspect="1"/>
            </p:cNvPicPr>
            <p:nvPr/>
          </p:nvPicPr>
          <p:blipFill rotWithShape="1">
            <a:blip r:embed="rId29" cstate="email">
              <a:extLst>
                <a:ext uri="{28A0092B-C50C-407E-A947-70E740481C1C}">
                  <a14:useLocalDpi xmlns:a14="http://schemas.microsoft.com/office/drawing/2010/main"/>
                </a:ext>
              </a:extLst>
            </a:blip>
            <a:srcRect/>
            <a:stretch>
              <a:fillRect/>
            </a:stretch>
          </p:blipFill>
          <p:spPr>
            <a:xfrm>
              <a:off x="8636175" y="2338904"/>
              <a:ext cx="651341" cy="347339"/>
            </a:xfrm>
            <a:prstGeom prst="rect">
              <a:avLst/>
            </a:prstGeom>
          </p:spPr>
        </p:pic>
        <p:pic>
          <p:nvPicPr>
            <p:cNvPr id="69" name="图片 68"/>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0552096" y="2339801"/>
              <a:ext cx="538826" cy="345544"/>
            </a:xfrm>
            <a:prstGeom prst="rect">
              <a:avLst/>
            </a:prstGeom>
          </p:spPr>
        </p:pic>
        <p:pic>
          <p:nvPicPr>
            <p:cNvPr id="70" name="图片 69"/>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7574909" y="2308871"/>
              <a:ext cx="803992" cy="407404"/>
            </a:xfrm>
            <a:prstGeom prst="rect">
              <a:avLst/>
            </a:prstGeom>
          </p:spPr>
        </p:pic>
        <p:pic>
          <p:nvPicPr>
            <p:cNvPr id="80" name="图片 79"/>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6713224" y="2254603"/>
              <a:ext cx="535258" cy="515940"/>
            </a:xfrm>
            <a:prstGeom prst="rect">
              <a:avLst/>
            </a:prstGeom>
          </p:spPr>
        </p:pic>
        <p:pic>
          <p:nvPicPr>
            <p:cNvPr id="83" name="图片 82"/>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8666512" y="3259062"/>
              <a:ext cx="590667" cy="304006"/>
            </a:xfrm>
            <a:prstGeom prst="rect">
              <a:avLst/>
            </a:prstGeom>
          </p:spPr>
        </p:pic>
        <p:pic>
          <p:nvPicPr>
            <p:cNvPr id="63" name="image47.jpeg"/>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6707039" y="2743562"/>
              <a:ext cx="547628" cy="364674"/>
            </a:xfrm>
            <a:prstGeom prst="rect">
              <a:avLst/>
            </a:prstGeom>
            <a:ln w="12700">
              <a:miter lim="400000"/>
              <a:headEnd/>
              <a:tailEnd/>
            </a:ln>
          </p:spPr>
        </p:pic>
        <p:pic>
          <p:nvPicPr>
            <p:cNvPr id="64" name="image46.jpeg"/>
            <p:cNvPicPr>
              <a:picLocks noChangeAspect="1"/>
            </p:cNvPicPr>
            <p:nvPr/>
          </p:nvPicPr>
          <p:blipFill rotWithShape="1">
            <a:blip r:embed="rId35" cstate="email">
              <a:extLst>
                <a:ext uri="{28A0092B-C50C-407E-A947-70E740481C1C}">
                  <a14:useLocalDpi xmlns:a14="http://schemas.microsoft.com/office/drawing/2010/main"/>
                </a:ext>
              </a:extLst>
            </a:blip>
            <a:srcRect/>
            <a:stretch>
              <a:fillRect/>
            </a:stretch>
          </p:blipFill>
          <p:spPr>
            <a:xfrm>
              <a:off x="8670175" y="2782225"/>
              <a:ext cx="583340" cy="287349"/>
            </a:xfrm>
            <a:prstGeom prst="rect">
              <a:avLst/>
            </a:prstGeom>
            <a:ln w="12700">
              <a:miter lim="400000"/>
              <a:headEnd/>
              <a:tailEnd/>
            </a:ln>
          </p:spPr>
        </p:pic>
        <p:pic>
          <p:nvPicPr>
            <p:cNvPr id="76" name="图片 75"/>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7670283" y="2815752"/>
              <a:ext cx="613245" cy="220294"/>
            </a:xfrm>
            <a:prstGeom prst="rect">
              <a:avLst/>
            </a:prstGeom>
          </p:spPr>
        </p:pic>
        <p:pic>
          <p:nvPicPr>
            <p:cNvPr id="81" name="图片 80"/>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9606160" y="2718444"/>
              <a:ext cx="506834" cy="414911"/>
            </a:xfrm>
            <a:prstGeom prst="rect">
              <a:avLst/>
            </a:prstGeom>
          </p:spPr>
        </p:pic>
        <p:pic>
          <p:nvPicPr>
            <p:cNvPr id="82" name="图片 81"/>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10406609" y="2815443"/>
              <a:ext cx="829801" cy="220912"/>
            </a:xfrm>
            <a:prstGeom prst="rect">
              <a:avLst/>
            </a:prstGeom>
          </p:spPr>
        </p:pic>
        <p:pic>
          <p:nvPicPr>
            <p:cNvPr id="66" name="图片 65"/>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8680598" y="1916654"/>
              <a:ext cx="562495" cy="390173"/>
            </a:xfrm>
            <a:prstGeom prst="rect">
              <a:avLst/>
            </a:prstGeom>
          </p:spPr>
        </p:pic>
        <p:pic>
          <p:nvPicPr>
            <p:cNvPr id="68" name="图片 67"/>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6698988" y="1961018"/>
              <a:ext cx="563730" cy="301445"/>
            </a:xfrm>
            <a:prstGeom prst="rect">
              <a:avLst/>
            </a:prstGeom>
          </p:spPr>
        </p:pic>
        <p:pic>
          <p:nvPicPr>
            <p:cNvPr id="77" name="图片 76"/>
            <p:cNvPicPr>
              <a:picLocks noChangeAspect="1"/>
            </p:cNvPicPr>
            <p:nvPr/>
          </p:nvPicPr>
          <p:blipFill rotWithShape="1">
            <a:blip r:embed="rId41" cstate="email">
              <a:extLst>
                <a:ext uri="{28A0092B-C50C-407E-A947-70E740481C1C}">
                  <a14:useLocalDpi xmlns:a14="http://schemas.microsoft.com/office/drawing/2010/main"/>
                </a:ext>
              </a:extLst>
            </a:blip>
            <a:srcRect/>
            <a:stretch>
              <a:fillRect/>
            </a:stretch>
          </p:blipFill>
          <p:spPr>
            <a:xfrm>
              <a:off x="9602485" y="1914149"/>
              <a:ext cx="514185" cy="395182"/>
            </a:xfrm>
            <a:prstGeom prst="rect">
              <a:avLst/>
            </a:prstGeom>
          </p:spPr>
        </p:pic>
        <p:pic>
          <p:nvPicPr>
            <p:cNvPr id="84" name="图片 83"/>
            <p:cNvPicPr>
              <a:picLocks noChangeAspect="1"/>
            </p:cNvPicPr>
            <p:nvPr/>
          </p:nvPicPr>
          <p:blipFill rotWithShape="1">
            <a:blip r:embed="rId42" cstate="email">
              <a:extLst>
                <a:ext uri="{28A0092B-C50C-407E-A947-70E740481C1C}">
                  <a14:useLocalDpi xmlns:a14="http://schemas.microsoft.com/office/drawing/2010/main"/>
                </a:ext>
              </a:extLst>
            </a:blip>
            <a:srcRect/>
            <a:stretch>
              <a:fillRect/>
            </a:stretch>
          </p:blipFill>
          <p:spPr>
            <a:xfrm>
              <a:off x="10580411" y="1914149"/>
              <a:ext cx="482197" cy="395182"/>
            </a:xfrm>
            <a:prstGeom prst="rect">
              <a:avLst/>
            </a:prstGeom>
          </p:spPr>
        </p:pic>
        <p:grpSp>
          <p:nvGrpSpPr>
            <p:cNvPr id="3" name="组合 2"/>
            <p:cNvGrpSpPr/>
            <p:nvPr/>
          </p:nvGrpSpPr>
          <p:grpSpPr>
            <a:xfrm>
              <a:off x="7447272" y="1852325"/>
              <a:ext cx="1059266" cy="518831"/>
              <a:chOff x="7571391" y="1994570"/>
              <a:chExt cx="806799" cy="395172"/>
            </a:xfrm>
          </p:grpSpPr>
          <p:pic>
            <p:nvPicPr>
              <p:cNvPr id="59" name="图片 58"/>
              <p:cNvPicPr>
                <a:picLocks noChangeAspect="1"/>
              </p:cNvPicPr>
              <p:nvPr/>
            </p:nvPicPr>
            <p:blipFill rotWithShape="1">
              <a:blip r:embed="rId43" cstate="email">
                <a:extLst>
                  <a:ext uri="{28A0092B-C50C-407E-A947-70E740481C1C}">
                    <a14:useLocalDpi xmlns:a14="http://schemas.microsoft.com/office/drawing/2010/main"/>
                  </a:ext>
                </a:extLst>
              </a:blip>
              <a:srcRect/>
              <a:stretch>
                <a:fillRect/>
              </a:stretch>
            </p:blipFill>
            <p:spPr>
              <a:xfrm>
                <a:off x="7711308" y="1994570"/>
                <a:ext cx="666882" cy="395172"/>
              </a:xfrm>
              <a:prstGeom prst="rect">
                <a:avLst/>
              </a:prstGeom>
            </p:spPr>
          </p:pic>
          <p:pic>
            <p:nvPicPr>
              <p:cNvPr id="85" name="图片 84"/>
              <p:cNvPicPr>
                <a:picLocks noChangeAspect="1"/>
              </p:cNvPicPr>
              <p:nvPr/>
            </p:nvPicPr>
            <p:blipFill rotWithShape="1">
              <a:blip r:embed="rId44" cstate="email">
                <a:extLst>
                  <a:ext uri="{28A0092B-C50C-407E-A947-70E740481C1C}">
                    <a14:useLocalDpi xmlns:a14="http://schemas.microsoft.com/office/drawing/2010/main"/>
                  </a:ext>
                </a:extLst>
              </a:blip>
              <a:srcRect/>
              <a:stretch>
                <a:fillRect/>
              </a:stretch>
            </p:blipFill>
            <p:spPr>
              <a:xfrm>
                <a:off x="7571391" y="1994570"/>
                <a:ext cx="198691" cy="395172"/>
              </a:xfrm>
              <a:prstGeom prst="rect">
                <a:avLst/>
              </a:prstGeom>
            </p:spPr>
          </p:pic>
        </p:grpSp>
      </p:grpSp>
      <p:pic>
        <p:nvPicPr>
          <p:cNvPr id="87" name="图片 86"/>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2235695" y="4959666"/>
            <a:ext cx="479619" cy="514767"/>
          </a:xfrm>
          <a:prstGeom prst="rect">
            <a:avLst/>
          </a:prstGeom>
        </p:spPr>
      </p:pic>
      <p:pic>
        <p:nvPicPr>
          <p:cNvPr id="88" name="Picture 10" descr="C:\Users\mengxiao_wang\Desktop\中科软保险应用峰会\保险公司logo\1\1\信泰保险.png"/>
          <p:cNvPicPr>
            <a:picLocks noChangeAspect="1" noChangeArrowheads="1"/>
          </p:cNvPicPr>
          <p:nvPr/>
        </p:nvPicPr>
        <p:blipFill>
          <a:blip r:embed="rId46" cstate="email">
            <a:extLst>
              <a:ext uri="{28A0092B-C50C-407E-A947-70E740481C1C}">
                <a14:useLocalDpi xmlns:a14="http://schemas.microsoft.com/office/drawing/2010/main"/>
              </a:ext>
            </a:extLst>
          </a:blip>
          <a:srcRect/>
          <a:stretch>
            <a:fillRect/>
          </a:stretch>
        </p:blipFill>
        <p:spPr bwMode="auto">
          <a:xfrm>
            <a:off x="2320678" y="4687375"/>
            <a:ext cx="309655" cy="332348"/>
          </a:xfrm>
          <a:prstGeom prst="rect">
            <a:avLst/>
          </a:prstGeom>
          <a:noFill/>
          <a:extLst>
            <a:ext uri="{909E8E84-426E-40DD-AFC4-6F175D3DCCD1}">
              <a14:hiddenFill xmlns:a14="http://schemas.microsoft.com/office/drawing/2010/main">
                <a:solidFill>
                  <a:srgbClr val="FFFFFF"/>
                </a:solidFill>
              </a14:hiddenFill>
            </a:ext>
          </a:extLst>
        </p:spPr>
      </p:pic>
      <p:pic>
        <p:nvPicPr>
          <p:cNvPr id="89" name="图片 88"/>
          <p:cNvPicPr>
            <a:picLocks noChangeAspect="1"/>
          </p:cNvPicPr>
          <p:nvPr/>
        </p:nvPicPr>
        <p:blipFill rotWithShape="1">
          <a:blip r:embed="rId47" cstate="email">
            <a:extLst>
              <a:ext uri="{28A0092B-C50C-407E-A947-70E740481C1C}">
                <a14:useLocalDpi xmlns:a14="http://schemas.microsoft.com/office/drawing/2010/main"/>
              </a:ext>
            </a:extLst>
          </a:blip>
          <a:srcRect/>
          <a:stretch>
            <a:fillRect/>
          </a:stretch>
        </p:blipFill>
        <p:spPr>
          <a:xfrm>
            <a:off x="5173550" y="4693019"/>
            <a:ext cx="281540" cy="321059"/>
          </a:xfrm>
          <a:prstGeom prst="rect">
            <a:avLst/>
          </a:prstGeom>
        </p:spPr>
      </p:pic>
      <p:pic>
        <p:nvPicPr>
          <p:cNvPr id="92" name="Picture 24" descr="http://pic.58pic.com/58pic/13/92/40/12J58PICwin_1024.jpg"/>
          <p:cNvPicPr>
            <a:picLocks noChangeAspect="1" noChangeArrowheads="1"/>
          </p:cNvPicPr>
          <p:nvPr/>
        </p:nvPicPr>
        <p:blipFill rotWithShape="1">
          <a:blip r:embed="rId48" cstate="email">
            <a:extLst>
              <a:ext uri="{28A0092B-C50C-407E-A947-70E740481C1C}">
                <a14:useLocalDpi xmlns:a14="http://schemas.microsoft.com/office/drawing/2010/main"/>
              </a:ext>
            </a:extLst>
          </a:blip>
          <a:srcRect/>
          <a:stretch>
            <a:fillRect/>
          </a:stretch>
        </p:blipFill>
        <p:spPr bwMode="auto">
          <a:xfrm>
            <a:off x="1217911" y="5481736"/>
            <a:ext cx="546451" cy="179597"/>
          </a:xfrm>
          <a:prstGeom prst="rect">
            <a:avLst/>
          </a:prstGeom>
          <a:solidFill>
            <a:srgbClr val="FFFFFF"/>
          </a:solidFill>
        </p:spPr>
      </p:pic>
      <p:pic>
        <p:nvPicPr>
          <p:cNvPr id="93" name="Picture 2" descr="http://pic50.nipic.com/file/20141015/12707566_092147575000_2.jpg"/>
          <p:cNvPicPr>
            <a:picLocks noChangeAspect="1" noChangeArrowheads="1"/>
          </p:cNvPicPr>
          <p:nvPr/>
        </p:nvPicPr>
        <p:blipFill rotWithShape="1">
          <a:blip r:embed="rId49" cstate="email">
            <a:extLst>
              <a:ext uri="{28A0092B-C50C-407E-A947-70E740481C1C}">
                <a14:useLocalDpi xmlns:a14="http://schemas.microsoft.com/office/drawing/2010/main"/>
              </a:ext>
            </a:extLst>
          </a:blip>
          <a:srcRect/>
          <a:stretch>
            <a:fillRect/>
          </a:stretch>
        </p:blipFill>
        <p:spPr bwMode="auto">
          <a:xfrm>
            <a:off x="5057307" y="5146369"/>
            <a:ext cx="530165" cy="141355"/>
          </a:xfrm>
          <a:prstGeom prst="rect">
            <a:avLst/>
          </a:prstGeom>
          <a:noFill/>
          <a:extLst>
            <a:ext uri="{909E8E84-426E-40DD-AFC4-6F175D3DCCD1}">
              <a14:hiddenFill xmlns:a14="http://schemas.microsoft.com/office/drawing/2010/main">
                <a:solidFill>
                  <a:srgbClr val="FFFFFF"/>
                </a:solidFill>
              </a14:hiddenFill>
            </a:ext>
          </a:extLst>
        </p:spPr>
      </p:pic>
      <p:pic>
        <p:nvPicPr>
          <p:cNvPr id="94" name="图片 93"/>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2218254" y="5450916"/>
            <a:ext cx="514503" cy="241237"/>
          </a:xfrm>
          <a:prstGeom prst="rect">
            <a:avLst/>
          </a:prstGeom>
        </p:spPr>
      </p:pic>
      <p:pic>
        <p:nvPicPr>
          <p:cNvPr id="95" name="图片 94"/>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3143046" y="5388580"/>
            <a:ext cx="454567" cy="365909"/>
          </a:xfrm>
          <a:prstGeom prst="rect">
            <a:avLst/>
          </a:prstGeom>
        </p:spPr>
      </p:pic>
      <p:pic>
        <p:nvPicPr>
          <p:cNvPr id="96" name="图片 95"/>
          <p:cNvPicPr>
            <a:picLocks noChangeAspect="1"/>
          </p:cNvPicPr>
          <p:nvPr/>
        </p:nvPicPr>
        <p:blipFill>
          <a:blip r:embed="rId52" cstate="email">
            <a:extLst>
              <a:ext uri="{28A0092B-C50C-407E-A947-70E740481C1C}">
                <a14:useLocalDpi xmlns:a14="http://schemas.microsoft.com/office/drawing/2010/main"/>
              </a:ext>
            </a:extLst>
          </a:blip>
          <a:stretch>
            <a:fillRect/>
          </a:stretch>
        </p:blipFill>
        <p:spPr>
          <a:xfrm>
            <a:off x="1214636" y="4371212"/>
            <a:ext cx="553003" cy="291145"/>
          </a:xfrm>
          <a:prstGeom prst="rect">
            <a:avLst/>
          </a:prstGeom>
        </p:spPr>
      </p:pic>
      <p:pic>
        <p:nvPicPr>
          <p:cNvPr id="109" name="图片 108"/>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2147418" y="4385494"/>
            <a:ext cx="656175" cy="281085"/>
          </a:xfrm>
          <a:prstGeom prst="rect">
            <a:avLst/>
          </a:prstGeom>
        </p:spPr>
      </p:pic>
      <p:pic>
        <p:nvPicPr>
          <p:cNvPr id="110" name="图片 109"/>
          <p:cNvPicPr>
            <a:picLocks noChangeAspect="1"/>
          </p:cNvPicPr>
          <p:nvPr/>
        </p:nvPicPr>
        <p:blipFill>
          <a:blip r:embed="rId54" cstate="email">
            <a:extLst>
              <a:ext uri="{28A0092B-C50C-407E-A947-70E740481C1C}">
                <a14:useLocalDpi xmlns:a14="http://schemas.microsoft.com/office/drawing/2010/main"/>
              </a:ext>
            </a:extLst>
          </a:blip>
          <a:stretch>
            <a:fillRect/>
          </a:stretch>
        </p:blipFill>
        <p:spPr>
          <a:xfrm>
            <a:off x="3156191" y="4361170"/>
            <a:ext cx="428277" cy="350159"/>
          </a:xfrm>
          <a:prstGeom prst="rect">
            <a:avLst/>
          </a:prstGeom>
        </p:spPr>
      </p:pic>
      <p:pic>
        <p:nvPicPr>
          <p:cNvPr id="111" name="图片 110"/>
          <p:cNvPicPr>
            <a:picLocks noChangeAspect="1"/>
          </p:cNvPicPr>
          <p:nvPr/>
        </p:nvPicPr>
        <p:blipFill>
          <a:blip r:embed="rId55" cstate="email">
            <a:extLst>
              <a:ext uri="{28A0092B-C50C-407E-A947-70E740481C1C}">
                <a14:useLocalDpi xmlns:a14="http://schemas.microsoft.com/office/drawing/2010/main"/>
              </a:ext>
            </a:extLst>
          </a:blip>
          <a:stretch>
            <a:fillRect/>
          </a:stretch>
        </p:blipFill>
        <p:spPr>
          <a:xfrm>
            <a:off x="4156898" y="4385494"/>
            <a:ext cx="283079" cy="272599"/>
          </a:xfrm>
          <a:prstGeom prst="rect">
            <a:avLst/>
          </a:prstGeom>
        </p:spPr>
      </p:pic>
      <p:pic>
        <p:nvPicPr>
          <p:cNvPr id="112" name="图片 111"/>
          <p:cNvPicPr>
            <a:picLocks noChangeAspect="1"/>
          </p:cNvPicPr>
          <p:nvPr/>
        </p:nvPicPr>
        <p:blipFill>
          <a:blip r:embed="rId56" cstate="email">
            <a:extLst>
              <a:ext uri="{28A0092B-C50C-407E-A947-70E740481C1C}">
                <a14:useLocalDpi xmlns:a14="http://schemas.microsoft.com/office/drawing/2010/main"/>
              </a:ext>
            </a:extLst>
          </a:blip>
          <a:stretch>
            <a:fillRect/>
          </a:stretch>
        </p:blipFill>
        <p:spPr>
          <a:xfrm>
            <a:off x="5058673" y="4341177"/>
            <a:ext cx="508324" cy="409183"/>
          </a:xfrm>
          <a:prstGeom prst="rect">
            <a:avLst/>
          </a:prstGeom>
        </p:spPr>
      </p:pic>
      <p:pic>
        <p:nvPicPr>
          <p:cNvPr id="113" name="图片 112"/>
          <p:cNvPicPr>
            <a:picLocks noChangeAspect="1"/>
          </p:cNvPicPr>
          <p:nvPr/>
        </p:nvPicPr>
        <p:blipFill>
          <a:blip r:embed="rId57" cstate="email">
            <a:extLst>
              <a:ext uri="{28A0092B-C50C-407E-A947-70E740481C1C}">
                <a14:useLocalDpi xmlns:a14="http://schemas.microsoft.com/office/drawing/2010/main"/>
              </a:ext>
            </a:extLst>
          </a:blip>
          <a:stretch>
            <a:fillRect/>
          </a:stretch>
        </p:blipFill>
        <p:spPr>
          <a:xfrm>
            <a:off x="1289059" y="4691232"/>
            <a:ext cx="404155" cy="324632"/>
          </a:xfrm>
          <a:prstGeom prst="rect">
            <a:avLst/>
          </a:prstGeom>
        </p:spPr>
      </p:pic>
      <p:pic>
        <p:nvPicPr>
          <p:cNvPr id="114" name="图片 113"/>
          <p:cNvPicPr>
            <a:picLocks noChangeAspect="1"/>
          </p:cNvPicPr>
          <p:nvPr/>
        </p:nvPicPr>
        <p:blipFill>
          <a:blip r:embed="rId58" cstate="email">
            <a:extLst>
              <a:ext uri="{28A0092B-C50C-407E-A947-70E740481C1C}">
                <a14:useLocalDpi xmlns:a14="http://schemas.microsoft.com/office/drawing/2010/main"/>
              </a:ext>
            </a:extLst>
          </a:blip>
          <a:stretch>
            <a:fillRect/>
          </a:stretch>
        </p:blipFill>
        <p:spPr>
          <a:xfrm>
            <a:off x="3110018" y="4767583"/>
            <a:ext cx="520623" cy="171932"/>
          </a:xfrm>
          <a:prstGeom prst="rect">
            <a:avLst/>
          </a:prstGeom>
        </p:spPr>
      </p:pic>
      <p:pic>
        <p:nvPicPr>
          <p:cNvPr id="115" name="图片 114"/>
          <p:cNvPicPr>
            <a:picLocks noChangeAspect="1"/>
          </p:cNvPicPr>
          <p:nvPr/>
        </p:nvPicPr>
        <p:blipFill>
          <a:blip r:embed="rId59" cstate="email">
            <a:extLst>
              <a:ext uri="{28A0092B-C50C-407E-A947-70E740481C1C}">
                <a14:useLocalDpi xmlns:a14="http://schemas.microsoft.com/office/drawing/2010/main"/>
              </a:ext>
            </a:extLst>
          </a:blip>
          <a:stretch>
            <a:fillRect/>
          </a:stretch>
        </p:blipFill>
        <p:spPr>
          <a:xfrm>
            <a:off x="4066487" y="4772115"/>
            <a:ext cx="463899" cy="162867"/>
          </a:xfrm>
          <a:prstGeom prst="rect">
            <a:avLst/>
          </a:prstGeom>
        </p:spPr>
      </p:pic>
      <p:pic>
        <p:nvPicPr>
          <p:cNvPr id="116" name="图片 115"/>
          <p:cNvPicPr>
            <a:picLocks noChangeAspect="1"/>
          </p:cNvPicPr>
          <p:nvPr/>
        </p:nvPicPr>
        <p:blipFill>
          <a:blip r:embed="rId60" cstate="email">
            <a:extLst>
              <a:ext uri="{28A0092B-C50C-407E-A947-70E740481C1C}">
                <a14:useLocalDpi xmlns:a14="http://schemas.microsoft.com/office/drawing/2010/main"/>
              </a:ext>
            </a:extLst>
          </a:blip>
          <a:stretch>
            <a:fillRect/>
          </a:stretch>
        </p:blipFill>
        <p:spPr>
          <a:xfrm>
            <a:off x="1253695" y="5052187"/>
            <a:ext cx="474885" cy="329720"/>
          </a:xfrm>
          <a:prstGeom prst="rect">
            <a:avLst/>
          </a:prstGeom>
        </p:spPr>
      </p:pic>
      <p:pic>
        <p:nvPicPr>
          <p:cNvPr id="117" name="图片 116"/>
          <p:cNvPicPr>
            <a:picLocks noChangeAspect="1"/>
          </p:cNvPicPr>
          <p:nvPr/>
        </p:nvPicPr>
        <p:blipFill>
          <a:blip r:embed="rId61" cstate="email">
            <a:extLst>
              <a:ext uri="{28A0092B-C50C-407E-A947-70E740481C1C}">
                <a14:useLocalDpi xmlns:a14="http://schemas.microsoft.com/office/drawing/2010/main"/>
              </a:ext>
            </a:extLst>
          </a:blip>
          <a:stretch>
            <a:fillRect/>
          </a:stretch>
        </p:blipFill>
        <p:spPr>
          <a:xfrm>
            <a:off x="4057167" y="5025189"/>
            <a:ext cx="482540" cy="383719"/>
          </a:xfrm>
          <a:prstGeom prst="rect">
            <a:avLst/>
          </a:prstGeom>
        </p:spPr>
      </p:pic>
      <p:pic>
        <p:nvPicPr>
          <p:cNvPr id="118" name="图片 117"/>
          <p:cNvPicPr>
            <a:picLocks noChangeAspect="1"/>
          </p:cNvPicPr>
          <p:nvPr/>
        </p:nvPicPr>
        <p:blipFill>
          <a:blip r:embed="rId62" cstate="email">
            <a:extLst>
              <a:ext uri="{28A0092B-C50C-407E-A947-70E740481C1C}">
                <a14:useLocalDpi xmlns:a14="http://schemas.microsoft.com/office/drawing/2010/main"/>
              </a:ext>
            </a:extLst>
          </a:blip>
          <a:stretch>
            <a:fillRect/>
          </a:stretch>
        </p:blipFill>
        <p:spPr>
          <a:xfrm>
            <a:off x="3199095" y="5077374"/>
            <a:ext cx="342468" cy="279349"/>
          </a:xfrm>
          <a:prstGeom prst="rect">
            <a:avLst/>
          </a:prstGeom>
        </p:spPr>
      </p:pic>
      <p:pic>
        <p:nvPicPr>
          <p:cNvPr id="119" name="图片 118"/>
          <p:cNvPicPr>
            <a:picLocks noChangeAspect="1"/>
          </p:cNvPicPr>
          <p:nvPr/>
        </p:nvPicPr>
        <p:blipFill>
          <a:blip r:embed="rId63" cstate="email">
            <a:extLst>
              <a:ext uri="{28A0092B-C50C-407E-A947-70E740481C1C}">
                <a14:useLocalDpi xmlns:a14="http://schemas.microsoft.com/office/drawing/2010/main"/>
              </a:ext>
            </a:extLst>
          </a:blip>
          <a:stretch>
            <a:fillRect/>
          </a:stretch>
        </p:blipFill>
        <p:spPr>
          <a:xfrm>
            <a:off x="4144398" y="5406207"/>
            <a:ext cx="308079" cy="330655"/>
          </a:xfrm>
          <a:prstGeom prst="rect">
            <a:avLst/>
          </a:prstGeom>
        </p:spPr>
      </p:pic>
      <p:pic>
        <p:nvPicPr>
          <p:cNvPr id="120" name="图片 119"/>
          <p:cNvPicPr>
            <a:picLocks noChangeAspect="1"/>
          </p:cNvPicPr>
          <p:nvPr/>
        </p:nvPicPr>
        <p:blipFill>
          <a:blip r:embed="rId64" cstate="email">
            <a:extLst>
              <a:ext uri="{28A0092B-C50C-407E-A947-70E740481C1C}">
                <a14:useLocalDpi xmlns:a14="http://schemas.microsoft.com/office/drawing/2010/main"/>
              </a:ext>
            </a:extLst>
          </a:blip>
          <a:stretch>
            <a:fillRect/>
          </a:stretch>
        </p:blipFill>
        <p:spPr>
          <a:xfrm>
            <a:off x="2312795" y="5736704"/>
            <a:ext cx="325419" cy="345773"/>
          </a:xfrm>
          <a:prstGeom prst="rect">
            <a:avLst/>
          </a:prstGeom>
        </p:spPr>
      </p:pic>
      <p:pic>
        <p:nvPicPr>
          <p:cNvPr id="121" name="图片 120"/>
          <p:cNvPicPr>
            <a:picLocks noChangeAspect="1"/>
          </p:cNvPicPr>
          <p:nvPr/>
        </p:nvPicPr>
        <p:blipFill>
          <a:blip r:embed="rId65" cstate="email">
            <a:extLst>
              <a:ext uri="{28A0092B-C50C-407E-A947-70E740481C1C}">
                <a14:useLocalDpi xmlns:a14="http://schemas.microsoft.com/office/drawing/2010/main"/>
              </a:ext>
            </a:extLst>
          </a:blip>
          <a:stretch>
            <a:fillRect/>
          </a:stretch>
        </p:blipFill>
        <p:spPr>
          <a:xfrm>
            <a:off x="5079093" y="5468057"/>
            <a:ext cx="508379" cy="206952"/>
          </a:xfrm>
          <a:prstGeom prst="rect">
            <a:avLst/>
          </a:prstGeom>
        </p:spPr>
      </p:pic>
      <p:pic>
        <p:nvPicPr>
          <p:cNvPr id="122" name="图片 121"/>
          <p:cNvPicPr>
            <a:picLocks noChangeAspect="1"/>
          </p:cNvPicPr>
          <p:nvPr/>
        </p:nvPicPr>
        <p:blipFill>
          <a:blip r:embed="rId66" cstate="email">
            <a:extLst>
              <a:ext uri="{28A0092B-C50C-407E-A947-70E740481C1C}">
                <a14:useLocalDpi xmlns:a14="http://schemas.microsoft.com/office/drawing/2010/main"/>
              </a:ext>
            </a:extLst>
          </a:blip>
          <a:stretch>
            <a:fillRect/>
          </a:stretch>
        </p:blipFill>
        <p:spPr>
          <a:xfrm>
            <a:off x="5060084" y="5812389"/>
            <a:ext cx="554649" cy="194403"/>
          </a:xfrm>
          <a:prstGeom prst="rect">
            <a:avLst/>
          </a:prstGeom>
        </p:spPr>
      </p:pic>
      <p:pic>
        <p:nvPicPr>
          <p:cNvPr id="123" name="图片 122"/>
          <p:cNvPicPr>
            <a:picLocks noChangeAspect="1"/>
          </p:cNvPicPr>
          <p:nvPr/>
        </p:nvPicPr>
        <p:blipFill>
          <a:blip r:embed="rId67" cstate="email">
            <a:extLst>
              <a:ext uri="{28A0092B-C50C-407E-A947-70E740481C1C}">
                <a14:useLocalDpi xmlns:a14="http://schemas.microsoft.com/office/drawing/2010/main"/>
              </a:ext>
            </a:extLst>
          </a:blip>
          <a:stretch>
            <a:fillRect/>
          </a:stretch>
        </p:blipFill>
        <p:spPr>
          <a:xfrm>
            <a:off x="4046059" y="5777328"/>
            <a:ext cx="504756" cy="264525"/>
          </a:xfrm>
          <a:prstGeom prst="rect">
            <a:avLst/>
          </a:prstGeom>
        </p:spPr>
      </p:pic>
      <p:pic>
        <p:nvPicPr>
          <p:cNvPr id="124" name="图片 123"/>
          <p:cNvPicPr>
            <a:picLocks noChangeAspect="1"/>
          </p:cNvPicPr>
          <p:nvPr/>
        </p:nvPicPr>
        <p:blipFill>
          <a:blip r:embed="rId68" cstate="email">
            <a:extLst>
              <a:ext uri="{28A0092B-C50C-407E-A947-70E740481C1C}">
                <a14:useLocalDpi xmlns:a14="http://schemas.microsoft.com/office/drawing/2010/main"/>
              </a:ext>
            </a:extLst>
          </a:blip>
          <a:stretch>
            <a:fillRect/>
          </a:stretch>
        </p:blipFill>
        <p:spPr>
          <a:xfrm>
            <a:off x="3192212" y="5719133"/>
            <a:ext cx="356235" cy="380915"/>
          </a:xfrm>
          <a:prstGeom prst="rect">
            <a:avLst/>
          </a:prstGeom>
        </p:spPr>
      </p:pic>
      <p:pic>
        <p:nvPicPr>
          <p:cNvPr id="125" name="图片 124"/>
          <p:cNvPicPr>
            <a:picLocks noChangeAspect="1"/>
          </p:cNvPicPr>
          <p:nvPr/>
        </p:nvPicPr>
        <p:blipFill>
          <a:blip r:embed="rId69" cstate="email">
            <a:extLst>
              <a:ext uri="{28A0092B-C50C-407E-A947-70E740481C1C}">
                <a14:useLocalDpi xmlns:a14="http://schemas.microsoft.com/office/drawing/2010/main"/>
              </a:ext>
            </a:extLst>
          </a:blip>
          <a:stretch>
            <a:fillRect/>
          </a:stretch>
        </p:blipFill>
        <p:spPr>
          <a:xfrm>
            <a:off x="1304685" y="5703520"/>
            <a:ext cx="372905" cy="412145"/>
          </a:xfrm>
          <a:prstGeom prst="rect">
            <a:avLst/>
          </a:prstGeom>
        </p:spPr>
      </p:pic>
      <p:grpSp>
        <p:nvGrpSpPr>
          <p:cNvPr id="5" name="组合 4"/>
          <p:cNvGrpSpPr/>
          <p:nvPr/>
        </p:nvGrpSpPr>
        <p:grpSpPr>
          <a:xfrm>
            <a:off x="6699584" y="4411151"/>
            <a:ext cx="4456841" cy="1630703"/>
            <a:chOff x="6699582" y="4411150"/>
            <a:chExt cx="4456841" cy="1630703"/>
          </a:xfrm>
        </p:grpSpPr>
        <p:pic>
          <p:nvPicPr>
            <p:cNvPr id="127" name="图片 126"/>
            <p:cNvPicPr>
              <a:picLocks noChangeAspect="1"/>
            </p:cNvPicPr>
            <p:nvPr/>
          </p:nvPicPr>
          <p:blipFill>
            <a:blip r:embed="rId70" cstate="email">
              <a:extLst>
                <a:ext uri="{28A0092B-C50C-407E-A947-70E740481C1C}">
                  <a14:useLocalDpi xmlns:a14="http://schemas.microsoft.com/office/drawing/2010/main"/>
                </a:ext>
              </a:extLst>
            </a:blip>
            <a:stretch>
              <a:fillRect/>
            </a:stretch>
          </p:blipFill>
          <p:spPr>
            <a:xfrm>
              <a:off x="8000009" y="4599635"/>
              <a:ext cx="582803" cy="223341"/>
            </a:xfrm>
            <a:prstGeom prst="rect">
              <a:avLst/>
            </a:prstGeom>
          </p:spPr>
        </p:pic>
        <p:pic>
          <p:nvPicPr>
            <p:cNvPr id="128" name="图片 127"/>
            <p:cNvPicPr>
              <a:picLocks noChangeAspect="1"/>
            </p:cNvPicPr>
            <p:nvPr/>
          </p:nvPicPr>
          <p:blipFill>
            <a:blip r:embed="rId71" cstate="email">
              <a:extLst>
                <a:ext uri="{28A0092B-C50C-407E-A947-70E740481C1C}">
                  <a14:useLocalDpi xmlns:a14="http://schemas.microsoft.com/office/drawing/2010/main"/>
                </a:ext>
              </a:extLst>
            </a:blip>
            <a:stretch>
              <a:fillRect/>
            </a:stretch>
          </p:blipFill>
          <p:spPr>
            <a:xfrm>
              <a:off x="9174211" y="4435922"/>
              <a:ext cx="654290" cy="550767"/>
            </a:xfrm>
            <a:prstGeom prst="rect">
              <a:avLst/>
            </a:prstGeom>
          </p:spPr>
        </p:pic>
        <p:pic>
          <p:nvPicPr>
            <p:cNvPr id="129" name="图片 128"/>
            <p:cNvPicPr>
              <a:picLocks noChangeAspect="1"/>
            </p:cNvPicPr>
            <p:nvPr/>
          </p:nvPicPr>
          <p:blipFill>
            <a:blip r:embed="rId72" cstate="email">
              <a:extLst>
                <a:ext uri="{28A0092B-C50C-407E-A947-70E740481C1C}">
                  <a14:useLocalDpi xmlns:a14="http://schemas.microsoft.com/office/drawing/2010/main"/>
                </a:ext>
              </a:extLst>
            </a:blip>
            <a:stretch>
              <a:fillRect/>
            </a:stretch>
          </p:blipFill>
          <p:spPr>
            <a:xfrm>
              <a:off x="10535120" y="5024230"/>
              <a:ext cx="621303" cy="392250"/>
            </a:xfrm>
            <a:prstGeom prst="rect">
              <a:avLst/>
            </a:prstGeom>
          </p:spPr>
        </p:pic>
        <p:pic>
          <p:nvPicPr>
            <p:cNvPr id="130" name="图片 129"/>
            <p:cNvPicPr>
              <a:picLocks noChangeAspect="1"/>
            </p:cNvPicPr>
            <p:nvPr/>
          </p:nvPicPr>
          <p:blipFill>
            <a:blip r:embed="rId73" cstate="email">
              <a:extLst>
                <a:ext uri="{28A0092B-C50C-407E-A947-70E740481C1C}">
                  <a14:useLocalDpi xmlns:a14="http://schemas.microsoft.com/office/drawing/2010/main"/>
                </a:ext>
              </a:extLst>
            </a:blip>
            <a:stretch>
              <a:fillRect/>
            </a:stretch>
          </p:blipFill>
          <p:spPr>
            <a:xfrm>
              <a:off x="6765767" y="4989917"/>
              <a:ext cx="529339" cy="427763"/>
            </a:xfrm>
            <a:prstGeom prst="rect">
              <a:avLst/>
            </a:prstGeom>
          </p:spPr>
        </p:pic>
        <p:pic>
          <p:nvPicPr>
            <p:cNvPr id="131" name="图片 130"/>
            <p:cNvPicPr>
              <a:picLocks noChangeAspect="1"/>
            </p:cNvPicPr>
            <p:nvPr/>
          </p:nvPicPr>
          <p:blipFill>
            <a:blip r:embed="rId74" cstate="email">
              <a:extLst>
                <a:ext uri="{28A0092B-C50C-407E-A947-70E740481C1C}">
                  <a14:useLocalDpi xmlns:a14="http://schemas.microsoft.com/office/drawing/2010/main"/>
                </a:ext>
              </a:extLst>
            </a:blip>
            <a:stretch>
              <a:fillRect/>
            </a:stretch>
          </p:blipFill>
          <p:spPr>
            <a:xfrm>
              <a:off x="8000009" y="5007673"/>
              <a:ext cx="559091" cy="392250"/>
            </a:xfrm>
            <a:prstGeom prst="rect">
              <a:avLst/>
            </a:prstGeom>
          </p:spPr>
        </p:pic>
        <p:pic>
          <p:nvPicPr>
            <p:cNvPr id="132" name="图片 131"/>
            <p:cNvPicPr>
              <a:picLocks noChangeAspect="1"/>
            </p:cNvPicPr>
            <p:nvPr/>
          </p:nvPicPr>
          <p:blipFill>
            <a:blip r:embed="rId75" cstate="email">
              <a:extLst>
                <a:ext uri="{28A0092B-C50C-407E-A947-70E740481C1C}">
                  <a14:useLocalDpi xmlns:a14="http://schemas.microsoft.com/office/drawing/2010/main"/>
                </a:ext>
              </a:extLst>
            </a:blip>
            <a:stretch>
              <a:fillRect/>
            </a:stretch>
          </p:blipFill>
          <p:spPr>
            <a:xfrm>
              <a:off x="9317010" y="5024230"/>
              <a:ext cx="403544" cy="375693"/>
            </a:xfrm>
            <a:prstGeom prst="rect">
              <a:avLst/>
            </a:prstGeom>
          </p:spPr>
        </p:pic>
        <p:pic>
          <p:nvPicPr>
            <p:cNvPr id="133" name="图片 132"/>
            <p:cNvPicPr>
              <a:picLocks noChangeAspect="1"/>
            </p:cNvPicPr>
            <p:nvPr/>
          </p:nvPicPr>
          <p:blipFill>
            <a:blip r:embed="rId76" cstate="email">
              <a:extLst>
                <a:ext uri="{28A0092B-C50C-407E-A947-70E740481C1C}">
                  <a14:useLocalDpi xmlns:a14="http://schemas.microsoft.com/office/drawing/2010/main"/>
                </a:ext>
              </a:extLst>
            </a:blip>
            <a:stretch>
              <a:fillRect/>
            </a:stretch>
          </p:blipFill>
          <p:spPr>
            <a:xfrm>
              <a:off x="10477367" y="5532543"/>
              <a:ext cx="679056" cy="415021"/>
            </a:xfrm>
            <a:prstGeom prst="rect">
              <a:avLst/>
            </a:prstGeom>
            <a:ln>
              <a:noFill/>
            </a:ln>
            <a:effectLst>
              <a:softEdge rad="112500"/>
            </a:effectLst>
          </p:spPr>
        </p:pic>
        <p:pic>
          <p:nvPicPr>
            <p:cNvPr id="134" name="图片 133"/>
            <p:cNvPicPr>
              <a:picLocks noChangeAspect="1"/>
            </p:cNvPicPr>
            <p:nvPr/>
          </p:nvPicPr>
          <p:blipFill>
            <a:blip r:embed="rId77" cstate="email">
              <a:extLst>
                <a:ext uri="{28A0092B-C50C-407E-A947-70E740481C1C}">
                  <a14:useLocalDpi xmlns:a14="http://schemas.microsoft.com/office/drawing/2010/main"/>
                </a:ext>
              </a:extLst>
            </a:blip>
            <a:stretch>
              <a:fillRect/>
            </a:stretch>
          </p:blipFill>
          <p:spPr>
            <a:xfrm>
              <a:off x="6699582" y="5481628"/>
              <a:ext cx="692910" cy="560225"/>
            </a:xfrm>
            <a:prstGeom prst="rect">
              <a:avLst/>
            </a:prstGeom>
          </p:spPr>
        </p:pic>
        <p:pic>
          <p:nvPicPr>
            <p:cNvPr id="135" name="图片 134"/>
            <p:cNvPicPr>
              <a:picLocks noChangeAspect="1"/>
            </p:cNvPicPr>
            <p:nvPr/>
          </p:nvPicPr>
          <p:blipFill>
            <a:blip r:embed="rId78" cstate="email">
              <a:extLst>
                <a:ext uri="{28A0092B-C50C-407E-A947-70E740481C1C}">
                  <a14:useLocalDpi xmlns:a14="http://schemas.microsoft.com/office/drawing/2010/main"/>
                </a:ext>
              </a:extLst>
            </a:blip>
            <a:stretch>
              <a:fillRect/>
            </a:stretch>
          </p:blipFill>
          <p:spPr>
            <a:xfrm>
              <a:off x="8052945" y="5489752"/>
              <a:ext cx="453219" cy="457812"/>
            </a:xfrm>
            <a:prstGeom prst="rect">
              <a:avLst/>
            </a:prstGeom>
          </p:spPr>
        </p:pic>
        <p:pic>
          <p:nvPicPr>
            <p:cNvPr id="136" name="图片 135"/>
            <p:cNvPicPr>
              <a:picLocks noChangeAspect="1"/>
            </p:cNvPicPr>
            <p:nvPr/>
          </p:nvPicPr>
          <p:blipFill>
            <a:blip r:embed="rId79" cstate="email">
              <a:extLst>
                <a:ext uri="{28A0092B-C50C-407E-A947-70E740481C1C}">
                  <a14:useLocalDpi xmlns:a14="http://schemas.microsoft.com/office/drawing/2010/main"/>
                </a:ext>
              </a:extLst>
            </a:blip>
            <a:stretch>
              <a:fillRect/>
            </a:stretch>
          </p:blipFill>
          <p:spPr>
            <a:xfrm>
              <a:off x="9321379" y="5555814"/>
              <a:ext cx="407720" cy="411852"/>
            </a:xfrm>
            <a:prstGeom prst="rect">
              <a:avLst/>
            </a:prstGeom>
          </p:spPr>
        </p:pic>
        <p:pic>
          <p:nvPicPr>
            <p:cNvPr id="137" name="图片 136"/>
            <p:cNvPicPr>
              <a:picLocks noChangeAspect="1"/>
            </p:cNvPicPr>
            <p:nvPr/>
          </p:nvPicPr>
          <p:blipFill>
            <a:blip r:embed="rId80" cstate="email">
              <a:extLst>
                <a:ext uri="{28A0092B-C50C-407E-A947-70E740481C1C}">
                  <a14:useLocalDpi xmlns:a14="http://schemas.microsoft.com/office/drawing/2010/main"/>
                </a:ext>
              </a:extLst>
            </a:blip>
            <a:stretch>
              <a:fillRect/>
            </a:stretch>
          </p:blipFill>
          <p:spPr>
            <a:xfrm>
              <a:off x="6699582" y="4530842"/>
              <a:ext cx="635208" cy="360926"/>
            </a:xfrm>
            <a:prstGeom prst="rect">
              <a:avLst/>
            </a:prstGeom>
          </p:spPr>
        </p:pic>
        <p:pic>
          <p:nvPicPr>
            <p:cNvPr id="138" name="图片 137"/>
            <p:cNvPicPr>
              <a:picLocks noChangeAspect="1"/>
            </p:cNvPicPr>
            <p:nvPr/>
          </p:nvPicPr>
          <p:blipFill>
            <a:blip r:embed="rId81" cstate="email">
              <a:extLst>
                <a:ext uri="{28A0092B-C50C-407E-A947-70E740481C1C}">
                  <a14:useLocalDpi xmlns:a14="http://schemas.microsoft.com/office/drawing/2010/main"/>
                </a:ext>
              </a:extLst>
            </a:blip>
            <a:stretch>
              <a:fillRect/>
            </a:stretch>
          </p:blipFill>
          <p:spPr>
            <a:xfrm>
              <a:off x="10527117" y="4411150"/>
              <a:ext cx="569765" cy="575539"/>
            </a:xfrm>
            <a:prstGeom prst="rect">
              <a:avLst/>
            </a:prstGeom>
          </p:spPr>
        </p:pic>
      </p:grpSp>
      <p:sp>
        <p:nvSpPr>
          <p:cNvPr id="9" name="Title 8">
            <a:extLst>
              <a:ext uri="{FF2B5EF4-FFF2-40B4-BE49-F238E27FC236}">
                <a16:creationId xmlns:a16="http://schemas.microsoft.com/office/drawing/2014/main" id="{C2E9D702-913C-0078-C39D-053282AB3FBC}"/>
              </a:ext>
            </a:extLst>
          </p:cNvPr>
          <p:cNvSpPr>
            <a:spLocks noGrp="1"/>
          </p:cNvSpPr>
          <p:nvPr>
            <p:ph type="title"/>
          </p:nvPr>
        </p:nvSpPr>
        <p:spPr/>
        <p:txBody>
          <a:bodyPr/>
          <a:lstStyle/>
          <a:p>
            <a:r>
              <a:rPr lang="en-US" altLang="en-US" dirty="0"/>
              <a:t>S</a:t>
            </a:r>
            <a:r>
              <a:rPr lang="en-US" altLang="zh-CN" dirty="0"/>
              <a:t>erved 30+ Industries</a:t>
            </a:r>
            <a:br>
              <a:rPr lang="en-US" altLang="zh-CN" dirty="0">
                <a:sym typeface="+mn-ea"/>
              </a:rPr>
            </a:br>
            <a:endParaRPr lang="en-AU" dirty="0"/>
          </a:p>
        </p:txBody>
      </p:sp>
      <p:sp>
        <p:nvSpPr>
          <p:cNvPr id="12" name="Text Placeholder 11">
            <a:extLst>
              <a:ext uri="{FF2B5EF4-FFF2-40B4-BE49-F238E27FC236}">
                <a16:creationId xmlns:a16="http://schemas.microsoft.com/office/drawing/2014/main" id="{288C4A43-854D-9C22-2A30-41B46A9DFF8B}"/>
              </a:ext>
            </a:extLst>
          </p:cNvPr>
          <p:cNvSpPr>
            <a:spLocks noGrp="1"/>
          </p:cNvSpPr>
          <p:nvPr>
            <p:ph type="body" sz="quarter" idx="12"/>
          </p:nvPr>
        </p:nvSpPr>
        <p:spPr/>
        <p:txBody>
          <a:bodyPr/>
          <a:lstStyle/>
          <a:p>
            <a:endParaRPr lang="en-AU"/>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See the source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02436" y="1643529"/>
            <a:ext cx="2367050" cy="238471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DDB9D99-D3C7-B400-A4D7-73FB1DAB56FC}"/>
              </a:ext>
            </a:extLst>
          </p:cNvPr>
          <p:cNvGrpSpPr/>
          <p:nvPr/>
        </p:nvGrpSpPr>
        <p:grpSpPr>
          <a:xfrm>
            <a:off x="4264518" y="3186237"/>
            <a:ext cx="3449899" cy="1684011"/>
            <a:chOff x="-72254" y="2569316"/>
            <a:chExt cx="3449899" cy="1684011"/>
          </a:xfrm>
        </p:grpSpPr>
        <p:sp>
          <p:nvSpPr>
            <p:cNvPr id="3" name="Rectangle 2">
              <a:extLst>
                <a:ext uri="{FF2B5EF4-FFF2-40B4-BE49-F238E27FC236}">
                  <a16:creationId xmlns:a16="http://schemas.microsoft.com/office/drawing/2014/main" id="{DEA78964-2858-AB59-A3EA-206C7CD58559}"/>
                </a:ext>
              </a:extLst>
            </p:cNvPr>
            <p:cNvSpPr/>
            <p:nvPr/>
          </p:nvSpPr>
          <p:spPr>
            <a:xfrm>
              <a:off x="140810" y="2569316"/>
              <a:ext cx="3236835" cy="4855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 name="TextBox 3">
              <a:extLst>
                <a:ext uri="{FF2B5EF4-FFF2-40B4-BE49-F238E27FC236}">
                  <a16:creationId xmlns:a16="http://schemas.microsoft.com/office/drawing/2014/main" id="{E295BD02-203A-827B-C36F-FB1DADA1AEB0}"/>
                </a:ext>
              </a:extLst>
            </p:cNvPr>
            <p:cNvSpPr txBox="1"/>
            <p:nvPr/>
          </p:nvSpPr>
          <p:spPr>
            <a:xfrm>
              <a:off x="-72254" y="3767802"/>
              <a:ext cx="3236835" cy="4855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511300">
                <a:lnSpc>
                  <a:spcPct val="90000"/>
                </a:lnSpc>
                <a:spcBef>
                  <a:spcPct val="0"/>
                </a:spcBef>
                <a:spcAft>
                  <a:spcPct val="35000"/>
                </a:spcAft>
                <a:buNone/>
                <a:defRPr b="1"/>
              </a:pPr>
              <a:r>
                <a:rPr lang="en-US" sz="3400" b="1" kern="1200" dirty="0"/>
                <a:t>Live Demo</a:t>
              </a:r>
            </a:p>
          </p:txBody>
        </p:sp>
      </p:grpSp>
      <p:sp>
        <p:nvSpPr>
          <p:cNvPr id="5" name="Title 4">
            <a:extLst>
              <a:ext uri="{FF2B5EF4-FFF2-40B4-BE49-F238E27FC236}">
                <a16:creationId xmlns:a16="http://schemas.microsoft.com/office/drawing/2014/main" id="{C27459BF-EB7F-DBE6-5664-B60011AB0576}"/>
              </a:ext>
            </a:extLst>
          </p:cNvPr>
          <p:cNvSpPr>
            <a:spLocks noGrp="1"/>
          </p:cNvSpPr>
          <p:nvPr>
            <p:ph type="title"/>
          </p:nvPr>
        </p:nvSpPr>
        <p:spPr/>
        <p:txBody>
          <a:bodyPr/>
          <a:lstStyle/>
          <a:p>
            <a:endParaRPr lang="en-AU"/>
          </a:p>
        </p:txBody>
      </p:sp>
      <p:sp>
        <p:nvSpPr>
          <p:cNvPr id="6" name="Text Placeholder 5">
            <a:extLst>
              <a:ext uri="{FF2B5EF4-FFF2-40B4-BE49-F238E27FC236}">
                <a16:creationId xmlns:a16="http://schemas.microsoft.com/office/drawing/2014/main" id="{50A2CD03-99E0-2948-D4CF-AAAE5E5FBD45}"/>
              </a:ext>
            </a:extLst>
          </p:cNvPr>
          <p:cNvSpPr>
            <a:spLocks noGrp="1"/>
          </p:cNvSpPr>
          <p:nvPr>
            <p:ph type="body" sz="quarter" idx="12"/>
          </p:nvPr>
        </p:nvSpPr>
        <p:spPr/>
        <p:txBody>
          <a:bodyPr/>
          <a:lstStyle/>
          <a:p>
            <a:endParaRPr lang="en-AU"/>
          </a:p>
        </p:txBody>
      </p:sp>
    </p:spTree>
    <p:extLst>
      <p:ext uri="{BB962C8B-B14F-4D97-AF65-F5344CB8AC3E}">
        <p14:creationId xmlns:p14="http://schemas.microsoft.com/office/powerpoint/2010/main" val="811435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DFCA9B6-599D-47F2-9770-FE73A354B53B}"/>
              </a:ext>
            </a:extLst>
          </p:cNvPr>
          <p:cNvSpPr txBox="1">
            <a:spLocks/>
          </p:cNvSpPr>
          <p:nvPr/>
        </p:nvSpPr>
        <p:spPr>
          <a:xfrm>
            <a:off x="437322" y="229918"/>
            <a:ext cx="9152879" cy="78544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t>Benefits of AP Automation</a:t>
            </a:r>
          </a:p>
        </p:txBody>
      </p:sp>
      <p:sp>
        <p:nvSpPr>
          <p:cNvPr id="5" name="TextBox 4"/>
          <p:cNvSpPr txBox="1"/>
          <p:nvPr/>
        </p:nvSpPr>
        <p:spPr>
          <a:xfrm>
            <a:off x="499466" y="1625385"/>
            <a:ext cx="10880035" cy="2585323"/>
          </a:xfrm>
          <a:prstGeom prst="rect">
            <a:avLst/>
          </a:prstGeom>
          <a:noFill/>
        </p:spPr>
        <p:txBody>
          <a:bodyPr wrap="square" rtlCol="0">
            <a:spAutoFit/>
          </a:bodyPr>
          <a:lstStyle/>
          <a:p>
            <a:pPr marL="514350" indent="-514350">
              <a:spcBef>
                <a:spcPts val="600"/>
              </a:spcBef>
              <a:buFont typeface="Arial" panose="020B0604020202020204" pitchFamily="34" charset="0"/>
              <a:buChar char="•"/>
            </a:pPr>
            <a:r>
              <a:rPr lang="en-US" sz="3200" dirty="0">
                <a:solidFill>
                  <a:srgbClr val="0070C0"/>
                </a:solidFill>
              </a:rPr>
              <a:t>Reduce staff time in data entry</a:t>
            </a:r>
          </a:p>
          <a:p>
            <a:pPr marL="514350" indent="-514350">
              <a:spcBef>
                <a:spcPts val="600"/>
              </a:spcBef>
              <a:buFont typeface="Arial" panose="020B0604020202020204" pitchFamily="34" charset="0"/>
              <a:buChar char="•"/>
            </a:pPr>
            <a:r>
              <a:rPr lang="en-US" sz="3200" dirty="0">
                <a:solidFill>
                  <a:srgbClr val="0070C0"/>
                </a:solidFill>
              </a:rPr>
              <a:t>Reduce unnecessary data entry errors</a:t>
            </a:r>
          </a:p>
          <a:p>
            <a:pPr marL="514350" indent="-514350">
              <a:spcBef>
                <a:spcPts val="600"/>
              </a:spcBef>
              <a:buFont typeface="Arial" panose="020B0604020202020204" pitchFamily="34" charset="0"/>
              <a:buChar char="•"/>
            </a:pPr>
            <a:r>
              <a:rPr lang="en-US" sz="3200" dirty="0">
                <a:solidFill>
                  <a:srgbClr val="0070C0"/>
                </a:solidFill>
              </a:rPr>
              <a:t>Staff can channel their time on other productive activities</a:t>
            </a:r>
          </a:p>
          <a:p>
            <a:pPr>
              <a:spcBef>
                <a:spcPts val="600"/>
              </a:spcBef>
            </a:pPr>
            <a:endParaRPr lang="en-US" sz="1400" dirty="0">
              <a:solidFill>
                <a:srgbClr val="0070C0"/>
              </a:solidFill>
            </a:endParaRPr>
          </a:p>
          <a:p>
            <a:pPr>
              <a:spcBef>
                <a:spcPts val="600"/>
              </a:spcBef>
            </a:pPr>
            <a:endParaRPr lang="en-US" sz="3200" dirty="0">
              <a:solidFill>
                <a:srgbClr val="0070C0"/>
              </a:solidFill>
            </a:endParaRPr>
          </a:p>
        </p:txBody>
      </p:sp>
      <p:sp>
        <p:nvSpPr>
          <p:cNvPr id="4" name="Text Placeholder 3">
            <a:extLst>
              <a:ext uri="{FF2B5EF4-FFF2-40B4-BE49-F238E27FC236}">
                <a16:creationId xmlns:a16="http://schemas.microsoft.com/office/drawing/2014/main" id="{773BB539-8334-9519-2075-3042B9A2D854}"/>
              </a:ext>
            </a:extLst>
          </p:cNvPr>
          <p:cNvSpPr>
            <a:spLocks noGrp="1"/>
          </p:cNvSpPr>
          <p:nvPr>
            <p:ph type="body" sz="quarter" idx="12"/>
          </p:nvPr>
        </p:nvSpPr>
        <p:spPr/>
        <p:txBody>
          <a:bodyPr/>
          <a:lstStyle/>
          <a:p>
            <a:endParaRPr lang="en-AU"/>
          </a:p>
        </p:txBody>
      </p:sp>
    </p:spTree>
    <p:extLst>
      <p:ext uri="{BB962C8B-B14F-4D97-AF65-F5344CB8AC3E}">
        <p14:creationId xmlns:p14="http://schemas.microsoft.com/office/powerpoint/2010/main" val="2715991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
            <a:extLst>
              <a:ext uri="{FF2B5EF4-FFF2-40B4-BE49-F238E27FC236}">
                <a16:creationId xmlns:a16="http://schemas.microsoft.com/office/drawing/2014/main" id="{77F129D3-E663-79BA-A407-60C2255A2B8F}"/>
              </a:ext>
            </a:extLst>
          </p:cNvPr>
          <p:cNvSpPr>
            <a:spLocks noGrp="1"/>
          </p:cNvSpPr>
          <p:nvPr>
            <p:ph type="sldNum" sz="quarter" idx="10"/>
          </p:nvPr>
        </p:nvSpPr>
        <p:spPr/>
        <p:txBody>
          <a:bodyPr/>
          <a:lstStyle/>
          <a:p>
            <a:pPr>
              <a:spcAft>
                <a:spcPts val="600"/>
              </a:spcAft>
            </a:pPr>
            <a:r>
              <a:rPr lang="en-US"/>
              <a:t>Page </a:t>
            </a:r>
            <a:fld id="{888928BD-9DD5-4B49-B597-3FD2BD4272DD}" type="slidenum">
              <a:rPr smtClean="0"/>
              <a:pPr>
                <a:spcAft>
                  <a:spcPts val="600"/>
                </a:spcAft>
              </a:pPr>
              <a:t>24</a:t>
            </a:fld>
            <a:endParaRPr/>
          </a:p>
        </p:txBody>
      </p:sp>
      <p:sp>
        <p:nvSpPr>
          <p:cNvPr id="4" name="Title 3">
            <a:extLst>
              <a:ext uri="{FF2B5EF4-FFF2-40B4-BE49-F238E27FC236}">
                <a16:creationId xmlns:a16="http://schemas.microsoft.com/office/drawing/2014/main" id="{AF55AEAA-E774-537D-3D65-37C5EAFF247F}"/>
              </a:ext>
            </a:extLst>
          </p:cNvPr>
          <p:cNvSpPr>
            <a:spLocks noGrp="1"/>
          </p:cNvSpPr>
          <p:nvPr>
            <p:ph type="title"/>
          </p:nvPr>
        </p:nvSpPr>
        <p:spPr/>
        <p:txBody>
          <a:bodyPr anchor="t">
            <a:normAutofit/>
          </a:bodyPr>
          <a:lstStyle/>
          <a:p>
            <a:r>
              <a:rPr lang="en-AU" dirty="0"/>
              <a:t>Let’s talk about automation.</a:t>
            </a:r>
          </a:p>
        </p:txBody>
      </p:sp>
      <p:pic>
        <p:nvPicPr>
          <p:cNvPr id="9" name="Picture Placeholder 8" descr="A person sitting at a desk&#10;&#10;Description automatically generated with low confidence">
            <a:extLst>
              <a:ext uri="{FF2B5EF4-FFF2-40B4-BE49-F238E27FC236}">
                <a16:creationId xmlns:a16="http://schemas.microsoft.com/office/drawing/2014/main" id="{2E76A1BE-2503-8866-3119-62E1A995B8C2}"/>
              </a:ext>
            </a:extLst>
          </p:cNvPr>
          <p:cNvPicPr>
            <a:picLocks noGrp="1" noChangeAspect="1"/>
          </p:cNvPicPr>
          <p:nvPr>
            <p:ph type="pic" sz="quarter" idx="14"/>
          </p:nvPr>
        </p:nvPicPr>
        <p:blipFill rotWithShape="1">
          <a:blip r:embed="rId3" cstate="email">
            <a:extLst>
              <a:ext uri="{28A0092B-C50C-407E-A947-70E740481C1C}">
                <a14:useLocalDpi xmlns:a14="http://schemas.microsoft.com/office/drawing/2010/main"/>
              </a:ext>
            </a:extLst>
          </a:blip>
          <a:srcRect l="8750" r="8750"/>
          <a:stretch/>
        </p:blipFill>
        <p:spPr>
          <a:noFill/>
        </p:spPr>
      </p:pic>
      <p:sp>
        <p:nvSpPr>
          <p:cNvPr id="7" name="Text Placeholder 6">
            <a:extLst>
              <a:ext uri="{FF2B5EF4-FFF2-40B4-BE49-F238E27FC236}">
                <a16:creationId xmlns:a16="http://schemas.microsoft.com/office/drawing/2014/main" id="{BB1AAA88-A254-B101-F804-336E2154BB14}"/>
              </a:ext>
            </a:extLst>
          </p:cNvPr>
          <p:cNvSpPr>
            <a:spLocks noGrp="1"/>
          </p:cNvSpPr>
          <p:nvPr>
            <p:ph type="body" sz="quarter" idx="19"/>
          </p:nvPr>
        </p:nvSpPr>
        <p:spPr/>
        <p:txBody>
          <a:bodyPr>
            <a:normAutofit/>
          </a:bodyPr>
          <a:lstStyle/>
          <a:p>
            <a:r>
              <a:rPr lang="en-AU" dirty="0"/>
              <a:t>Are you ready to mitigate risk, improve AP spend visibility, and revolutionise your company’s productivity?</a:t>
            </a:r>
          </a:p>
          <a:p>
            <a:endParaRPr lang="en-AU" dirty="0"/>
          </a:p>
          <a:p>
            <a:r>
              <a:rPr lang="en-AU" dirty="0"/>
              <a:t>Email info.asia@sage.com Or Contact your partner</a:t>
            </a:r>
          </a:p>
        </p:txBody>
      </p:sp>
    </p:spTree>
    <p:extLst>
      <p:ext uri="{BB962C8B-B14F-4D97-AF65-F5344CB8AC3E}">
        <p14:creationId xmlns:p14="http://schemas.microsoft.com/office/powerpoint/2010/main" val="3495624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zh-CN" dirty="0"/>
              <a:t>About Norming</a:t>
            </a:r>
            <a:endParaRPr lang="en-US" dirty="0"/>
          </a:p>
        </p:txBody>
      </p:sp>
      <p:sp>
        <p:nvSpPr>
          <p:cNvPr id="5" name="Text Placeholder 4">
            <a:extLst>
              <a:ext uri="{FF2B5EF4-FFF2-40B4-BE49-F238E27FC236}">
                <a16:creationId xmlns:a16="http://schemas.microsoft.com/office/drawing/2014/main" id="{8D32C938-1D47-3BC9-4385-188BDAAB3D74}"/>
              </a:ext>
            </a:extLst>
          </p:cNvPr>
          <p:cNvSpPr>
            <a:spLocks noGrp="1"/>
          </p:cNvSpPr>
          <p:nvPr>
            <p:ph type="body" sz="quarter" idx="12"/>
          </p:nvPr>
        </p:nvSpPr>
        <p:spPr/>
        <p:txBody>
          <a:bodyPr/>
          <a:lstStyle/>
          <a:p>
            <a:endParaRPr lang="en-AU"/>
          </a:p>
        </p:txBody>
      </p:sp>
      <p:graphicFrame>
        <p:nvGraphicFramePr>
          <p:cNvPr id="8" name="Content Placeholder 2">
            <a:extLst>
              <a:ext uri="{FF2B5EF4-FFF2-40B4-BE49-F238E27FC236}">
                <a16:creationId xmlns:a16="http://schemas.microsoft.com/office/drawing/2014/main" id="{6CA4A9B2-CFB1-4F71-8400-E264DE4502C1}"/>
              </a:ext>
            </a:extLst>
          </p:cNvPr>
          <p:cNvGraphicFramePr>
            <a:graphicFrameLocks noGrp="1"/>
          </p:cNvGraphicFramePr>
          <p:nvPr>
            <p:ph idx="4294967295"/>
            <p:extLst>
              <p:ext uri="{D42A27DB-BD31-4B8C-83A1-F6EECF244321}">
                <p14:modId xmlns:p14="http://schemas.microsoft.com/office/powerpoint/2010/main" val="2710775452"/>
              </p:ext>
            </p:extLst>
          </p:nvPr>
        </p:nvGraphicFramePr>
        <p:xfrm>
          <a:off x="0" y="1358900"/>
          <a:ext cx="1093787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Diagram 14"/>
          <p:cNvGraphicFramePr/>
          <p:nvPr>
            <p:extLst>
              <p:ext uri="{D42A27DB-BD31-4B8C-83A1-F6EECF244321}">
                <p14:modId xmlns:p14="http://schemas.microsoft.com/office/powerpoint/2010/main" val="1570806461"/>
              </p:ext>
            </p:extLst>
          </p:nvPr>
        </p:nvGraphicFramePr>
        <p:xfrm>
          <a:off x="3849207" y="4008275"/>
          <a:ext cx="4225560" cy="52450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Picture 6"/>
          <p:cNvPicPr>
            <a:picLocks noChangeAspect="1"/>
          </p:cNvPicPr>
          <p:nvPr/>
        </p:nvPicPr>
        <p:blipFill>
          <a:blip r:embed="rId13"/>
          <a:stretch>
            <a:fillRect/>
          </a:stretch>
        </p:blipFill>
        <p:spPr>
          <a:xfrm>
            <a:off x="3968871" y="6858000"/>
            <a:ext cx="5628571" cy="5066667"/>
          </a:xfrm>
          <a:prstGeom prst="rect">
            <a:avLst/>
          </a:prstGeom>
        </p:spPr>
      </p:pic>
      <p:sp>
        <p:nvSpPr>
          <p:cNvPr id="9" name="Rectangle 8"/>
          <p:cNvSpPr/>
          <p:nvPr/>
        </p:nvSpPr>
        <p:spPr>
          <a:xfrm>
            <a:off x="4394869" y="4946799"/>
            <a:ext cx="3312673" cy="5637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144653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74CD10DA-D653-4EAD-B87A-0EF8419B39D4}"/>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graphicEl>
                                              <a:dgm id="{120D6188-F760-4AA5-924A-86BA5BC39370}"/>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graphicEl>
                                              <a:dgm id="{C012DC55-5E36-45FC-92FB-0F867651E7E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graphicEl>
                                              <a:dgm id="{B04A3526-3EB3-460B-BA5B-05065F1C476C}"/>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graphicEl>
                                              <a:dgm id="{1D929763-42E6-4C22-8490-0BC2B41EB6C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7F962467-C1D5-4E22-B728-5D8848CDC3B2}"/>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graphicEl>
                                              <a:dgm id="{21C52C89-E3DD-4DE5-BAFD-DB697232BF89}"/>
                                            </p:graphicEl>
                                          </p:spTgt>
                                        </p:tgtEl>
                                        <p:attrNameLst>
                                          <p:attrName>style.visibility</p:attrName>
                                        </p:attrNameLst>
                                      </p:cBhvr>
                                      <p:to>
                                        <p:strVal val="visible"/>
                                      </p:to>
                                    </p:set>
                                    <p:anim calcmode="lin" valueType="num">
                                      <p:cBhvr additive="base">
                                        <p:cTn id="27" dur="500" fill="hold"/>
                                        <p:tgtEl>
                                          <p:spTgt spid="15">
                                            <p:graphicEl>
                                              <a:dgm id="{21C52C89-E3DD-4DE5-BAFD-DB697232BF89}"/>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15">
                                            <p:graphicEl>
                                              <a:dgm id="{21C52C89-E3DD-4DE5-BAFD-DB697232BF89}"/>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graphicEl>
                                              <a:dgm id="{1752B499-1B90-45D2-B394-DE1259204940}"/>
                                            </p:graphicEl>
                                          </p:spTgt>
                                        </p:tgtEl>
                                        <p:attrNameLst>
                                          <p:attrName>style.visibility</p:attrName>
                                        </p:attrNameLst>
                                      </p:cBhvr>
                                      <p:to>
                                        <p:strVal val="visible"/>
                                      </p:to>
                                    </p:set>
                                    <p:anim calcmode="lin" valueType="num">
                                      <p:cBhvr additive="base">
                                        <p:cTn id="31" dur="500" fill="hold"/>
                                        <p:tgtEl>
                                          <p:spTgt spid="15">
                                            <p:graphicEl>
                                              <a:dgm id="{1752B499-1B90-45D2-B394-DE1259204940}"/>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graphicEl>
                                              <a:dgm id="{1752B499-1B90-45D2-B394-DE1259204940}"/>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graphicEl>
                                              <a:dgm id="{82DA14CB-1689-4980-AB49-8CA526CEA597}"/>
                                            </p:graphicEl>
                                          </p:spTgt>
                                        </p:tgtEl>
                                        <p:attrNameLst>
                                          <p:attrName>style.visibility</p:attrName>
                                        </p:attrNameLst>
                                      </p:cBhvr>
                                      <p:to>
                                        <p:strVal val="visible"/>
                                      </p:to>
                                    </p:set>
                                    <p:anim calcmode="lin" valueType="num">
                                      <p:cBhvr additive="base">
                                        <p:cTn id="37" dur="500" fill="hold"/>
                                        <p:tgtEl>
                                          <p:spTgt spid="15">
                                            <p:graphicEl>
                                              <a:dgm id="{82DA14CB-1689-4980-AB49-8CA526CEA597}"/>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
                                            <p:graphicEl>
                                              <a:dgm id="{82DA14CB-1689-4980-AB49-8CA526CEA597}"/>
                                            </p:graphic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graphicEl>
                                              <a:dgm id="{7016C291-0F5E-47BA-ADAE-70F7B5C8D246}"/>
                                            </p:graphicEl>
                                          </p:spTgt>
                                        </p:tgtEl>
                                        <p:attrNameLst>
                                          <p:attrName>style.visibility</p:attrName>
                                        </p:attrNameLst>
                                      </p:cBhvr>
                                      <p:to>
                                        <p:strVal val="visible"/>
                                      </p:to>
                                    </p:set>
                                    <p:anim calcmode="lin" valueType="num">
                                      <p:cBhvr additive="base">
                                        <p:cTn id="41" dur="500" fill="hold"/>
                                        <p:tgtEl>
                                          <p:spTgt spid="15">
                                            <p:graphicEl>
                                              <a:dgm id="{7016C291-0F5E-47BA-ADAE-70F7B5C8D246}"/>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
                                            <p:graphicEl>
                                              <a:dgm id="{7016C291-0F5E-47BA-ADAE-70F7B5C8D246}"/>
                                            </p:graphic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graphicEl>
                                              <a:dgm id="{FCDD8939-D011-44B7-AFCE-30D76AF2BE24}"/>
                                            </p:graphicEl>
                                          </p:spTgt>
                                        </p:tgtEl>
                                        <p:attrNameLst>
                                          <p:attrName>style.visibility</p:attrName>
                                        </p:attrNameLst>
                                      </p:cBhvr>
                                      <p:to>
                                        <p:strVal val="visible"/>
                                      </p:to>
                                    </p:set>
                                    <p:anim calcmode="lin" valueType="num">
                                      <p:cBhvr additive="base">
                                        <p:cTn id="47" dur="500" fill="hold"/>
                                        <p:tgtEl>
                                          <p:spTgt spid="15">
                                            <p:graphicEl>
                                              <a:dgm id="{FCDD8939-D011-44B7-AFCE-30D76AF2BE24}"/>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15">
                                            <p:graphicEl>
                                              <a:dgm id="{FCDD8939-D011-44B7-AFCE-30D76AF2BE24}"/>
                                            </p:graphic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
                                            <p:graphicEl>
                                              <a:dgm id="{51370066-5F62-4D8E-B03D-93564EF76779}"/>
                                            </p:graphicEl>
                                          </p:spTgt>
                                        </p:tgtEl>
                                        <p:attrNameLst>
                                          <p:attrName>style.visibility</p:attrName>
                                        </p:attrNameLst>
                                      </p:cBhvr>
                                      <p:to>
                                        <p:strVal val="visible"/>
                                      </p:to>
                                    </p:set>
                                    <p:anim calcmode="lin" valueType="num">
                                      <p:cBhvr additive="base">
                                        <p:cTn id="51" dur="500" fill="hold"/>
                                        <p:tgtEl>
                                          <p:spTgt spid="15">
                                            <p:graphicEl>
                                              <a:dgm id="{51370066-5F62-4D8E-B03D-93564EF76779}"/>
                                            </p:graphicEl>
                                          </p:spTgt>
                                        </p:tgtEl>
                                        <p:attrNameLst>
                                          <p:attrName>ppt_x</p:attrName>
                                        </p:attrNameLst>
                                      </p:cBhvr>
                                      <p:tavLst>
                                        <p:tav tm="0">
                                          <p:val>
                                            <p:strVal val="#ppt_x"/>
                                          </p:val>
                                        </p:tav>
                                        <p:tav tm="100000">
                                          <p:val>
                                            <p:strVal val="#ppt_x"/>
                                          </p:val>
                                        </p:tav>
                                      </p:tavLst>
                                    </p:anim>
                                    <p:anim calcmode="lin" valueType="num">
                                      <p:cBhvr additive="base">
                                        <p:cTn id="52" dur="500" fill="hold"/>
                                        <p:tgtEl>
                                          <p:spTgt spid="15">
                                            <p:graphicEl>
                                              <a:dgm id="{51370066-5F62-4D8E-B03D-93564EF76779}"/>
                                            </p:graphic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5">
                                            <p:graphicEl>
                                              <a:dgm id="{8497E204-A946-4187-BB8B-2FAB67010632}"/>
                                            </p:graphicEl>
                                          </p:spTgt>
                                        </p:tgtEl>
                                        <p:attrNameLst>
                                          <p:attrName>style.visibility</p:attrName>
                                        </p:attrNameLst>
                                      </p:cBhvr>
                                      <p:to>
                                        <p:strVal val="visible"/>
                                      </p:to>
                                    </p:set>
                                    <p:anim calcmode="lin" valueType="num">
                                      <p:cBhvr additive="base">
                                        <p:cTn id="57" dur="500" fill="hold"/>
                                        <p:tgtEl>
                                          <p:spTgt spid="15">
                                            <p:graphicEl>
                                              <a:dgm id="{8497E204-A946-4187-BB8B-2FAB67010632}"/>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15">
                                            <p:graphicEl>
                                              <a:dgm id="{8497E204-A946-4187-BB8B-2FAB67010632}"/>
                                            </p:graphic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5">
                                            <p:graphicEl>
                                              <a:dgm id="{02D639F1-AA32-42A6-A032-59F6C7E68E40}"/>
                                            </p:graphicEl>
                                          </p:spTgt>
                                        </p:tgtEl>
                                        <p:attrNameLst>
                                          <p:attrName>style.visibility</p:attrName>
                                        </p:attrNameLst>
                                      </p:cBhvr>
                                      <p:to>
                                        <p:strVal val="visible"/>
                                      </p:to>
                                    </p:set>
                                    <p:anim calcmode="lin" valueType="num">
                                      <p:cBhvr additive="base">
                                        <p:cTn id="61" dur="500" fill="hold"/>
                                        <p:tgtEl>
                                          <p:spTgt spid="15">
                                            <p:graphicEl>
                                              <a:dgm id="{02D639F1-AA32-42A6-A032-59F6C7E68E40}"/>
                                            </p:graphicEl>
                                          </p:spTgt>
                                        </p:tgtEl>
                                        <p:attrNameLst>
                                          <p:attrName>ppt_x</p:attrName>
                                        </p:attrNameLst>
                                      </p:cBhvr>
                                      <p:tavLst>
                                        <p:tav tm="0">
                                          <p:val>
                                            <p:strVal val="#ppt_x"/>
                                          </p:val>
                                        </p:tav>
                                        <p:tav tm="100000">
                                          <p:val>
                                            <p:strVal val="#ppt_x"/>
                                          </p:val>
                                        </p:tav>
                                      </p:tavLst>
                                    </p:anim>
                                    <p:anim calcmode="lin" valueType="num">
                                      <p:cBhvr additive="base">
                                        <p:cTn id="62" dur="500" fill="hold"/>
                                        <p:tgtEl>
                                          <p:spTgt spid="15">
                                            <p:graphicEl>
                                              <a:dgm id="{02D639F1-AA32-42A6-A032-59F6C7E68E40}"/>
                                            </p:graphic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graphicEl>
                                              <a:dgm id="{ECB93561-8F56-40F6-916C-FF660B166DF4}"/>
                                            </p:graphic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
                                            <p:graphicEl>
                                              <a:dgm id="{FEE49C3F-BF0B-44B5-BD9E-C6B6F6B1D652}"/>
                                            </p:graphic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
                                            <p:graphicEl>
                                              <a:dgm id="{D88E86F2-E00E-4338-A885-87837C8F477B}"/>
                                            </p:graphic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additive="base">
                                        <p:cTn id="77" dur="500" fill="hold"/>
                                        <p:tgtEl>
                                          <p:spTgt spid="7"/>
                                        </p:tgtEl>
                                        <p:attrNameLst>
                                          <p:attrName>ppt_x</p:attrName>
                                        </p:attrNameLst>
                                      </p:cBhvr>
                                      <p:tavLst>
                                        <p:tav tm="0">
                                          <p:val>
                                            <p:strVal val="#ppt_x"/>
                                          </p:val>
                                        </p:tav>
                                        <p:tav tm="100000">
                                          <p:val>
                                            <p:strVal val="#ppt_x"/>
                                          </p:val>
                                        </p:tav>
                                      </p:tavLst>
                                    </p:anim>
                                    <p:anim calcmode="lin" valueType="num">
                                      <p:cBhvr additive="base">
                                        <p:cTn id="78" dur="500" fill="hold"/>
                                        <p:tgtEl>
                                          <p:spTgt spid="7"/>
                                        </p:tgtEl>
                                        <p:attrNameLst>
                                          <p:attrName>ppt_y</p:attrName>
                                        </p:attrNameLst>
                                      </p:cBhvr>
                                      <p:tavLst>
                                        <p:tav tm="0">
                                          <p:val>
                                            <p:strVal val="1+#ppt_h/2"/>
                                          </p:val>
                                        </p:tav>
                                        <p:tav tm="100000">
                                          <p:val>
                                            <p:strVal val="#ppt_y"/>
                                          </p:val>
                                        </p:tav>
                                      </p:tavLst>
                                    </p:anim>
                                  </p:childTnLst>
                                </p:cTn>
                              </p:par>
                              <p:par>
                                <p:cTn id="79" presetID="42" presetClass="path" presetSubtype="0" accel="50000" decel="50000" fill="hold" nodeType="withEffect">
                                  <p:stCondLst>
                                    <p:cond delay="0"/>
                                  </p:stCondLst>
                                  <p:childTnLst>
                                    <p:animMotion origin="layout" path="M -0.00052 -0.2162 L -0.00091 -0.76319 " pathEditMode="relative" rAng="0" ptsTypes="AA">
                                      <p:cBhvr>
                                        <p:cTn id="80" dur="3000" fill="hold"/>
                                        <p:tgtEl>
                                          <p:spTgt spid="7"/>
                                        </p:tgtEl>
                                        <p:attrNameLst>
                                          <p:attrName>ppt_x</p:attrName>
                                          <p:attrName>ppt_y</p:attrName>
                                        </p:attrNameLst>
                                      </p:cBhvr>
                                      <p:rCtr x="-26" y="-27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Graphic spid="15" grpId="0" uiExpand="1">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428"/>
            <a:ext cx="12192002" cy="6854572"/>
          </a:xfrm>
          <a:prstGeom prst="rect">
            <a:avLst/>
          </a:prstGeom>
          <a:effectLst/>
        </p:spPr>
      </p:pic>
      <p:sp>
        <p:nvSpPr>
          <p:cNvPr id="2" name="Title 1">
            <a:extLst>
              <a:ext uri="{FF2B5EF4-FFF2-40B4-BE49-F238E27FC236}">
                <a16:creationId xmlns:a16="http://schemas.microsoft.com/office/drawing/2014/main" id="{F1264EA9-F5D8-4292-B623-39C7B8B2EAE1}"/>
              </a:ext>
            </a:extLst>
          </p:cNvPr>
          <p:cNvSpPr>
            <a:spLocks noGrp="1"/>
          </p:cNvSpPr>
          <p:nvPr>
            <p:ph type="title"/>
          </p:nvPr>
        </p:nvSpPr>
        <p:spPr/>
        <p:txBody>
          <a:bodyPr/>
          <a:lstStyle/>
          <a:p>
            <a:r>
              <a:rPr lang="en-GB" dirty="0"/>
              <a:t>Resource Manager - Functions</a:t>
            </a:r>
          </a:p>
        </p:txBody>
      </p:sp>
      <p:sp>
        <p:nvSpPr>
          <p:cNvPr id="12" name="Text Placeholder 11">
            <a:extLst>
              <a:ext uri="{FF2B5EF4-FFF2-40B4-BE49-F238E27FC236}">
                <a16:creationId xmlns:a16="http://schemas.microsoft.com/office/drawing/2014/main" id="{34ED0E63-7E39-32CF-7477-20307C3DD887}"/>
              </a:ext>
            </a:extLst>
          </p:cNvPr>
          <p:cNvSpPr>
            <a:spLocks noGrp="1"/>
          </p:cNvSpPr>
          <p:nvPr>
            <p:ph type="body" sz="quarter" idx="12"/>
          </p:nvPr>
        </p:nvSpPr>
        <p:spPr/>
        <p:txBody>
          <a:bodyPr/>
          <a:lstStyle/>
          <a:p>
            <a:endParaRPr lang="en-AU"/>
          </a:p>
        </p:txBody>
      </p:sp>
      <p:grpSp>
        <p:nvGrpSpPr>
          <p:cNvPr id="6" name="Group 5">
            <a:extLst>
              <a:ext uri="{FF2B5EF4-FFF2-40B4-BE49-F238E27FC236}">
                <a16:creationId xmlns:a16="http://schemas.microsoft.com/office/drawing/2014/main" id="{1EA14E46-2628-8293-AE48-7AFF05FA36D7}"/>
              </a:ext>
            </a:extLst>
          </p:cNvPr>
          <p:cNvGrpSpPr/>
          <p:nvPr/>
        </p:nvGrpSpPr>
        <p:grpSpPr>
          <a:xfrm>
            <a:off x="5043221" y="2197100"/>
            <a:ext cx="2014381" cy="3991453"/>
            <a:chOff x="5043221" y="2197100"/>
            <a:chExt cx="2014381" cy="3991453"/>
          </a:xfrm>
        </p:grpSpPr>
        <p:graphicFrame>
          <p:nvGraphicFramePr>
            <p:cNvPr id="8" name="Diagram 7"/>
            <p:cNvGraphicFramePr/>
            <p:nvPr>
              <p:extLst>
                <p:ext uri="{D42A27DB-BD31-4B8C-83A1-F6EECF244321}">
                  <p14:modId xmlns:p14="http://schemas.microsoft.com/office/powerpoint/2010/main" val="4220981691"/>
                </p:ext>
              </p:extLst>
            </p:nvPr>
          </p:nvGraphicFramePr>
          <p:xfrm>
            <a:off x="5043221" y="2197100"/>
            <a:ext cx="2014381" cy="39914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146184" y="2293061"/>
              <a:ext cx="650843" cy="576000"/>
            </a:xfrm>
            <a:prstGeom prst="rect">
              <a:avLst/>
            </a:prstGeom>
          </p:spPr>
        </p:pic>
      </p:grpSp>
      <p:grpSp>
        <p:nvGrpSpPr>
          <p:cNvPr id="4" name="Group 3">
            <a:extLst>
              <a:ext uri="{FF2B5EF4-FFF2-40B4-BE49-F238E27FC236}">
                <a16:creationId xmlns:a16="http://schemas.microsoft.com/office/drawing/2014/main" id="{0C7D1DB3-176D-87BD-F863-01D9E072346B}"/>
              </a:ext>
            </a:extLst>
          </p:cNvPr>
          <p:cNvGrpSpPr/>
          <p:nvPr/>
        </p:nvGrpSpPr>
        <p:grpSpPr>
          <a:xfrm>
            <a:off x="297656" y="2197100"/>
            <a:ext cx="2014381" cy="3967672"/>
            <a:chOff x="297656" y="2197100"/>
            <a:chExt cx="2014381" cy="3967672"/>
          </a:xfrm>
        </p:grpSpPr>
        <p:graphicFrame>
          <p:nvGraphicFramePr>
            <p:cNvPr id="14" name="Diagram 13"/>
            <p:cNvGraphicFramePr/>
            <p:nvPr/>
          </p:nvGraphicFramePr>
          <p:xfrm>
            <a:off x="297656" y="2197100"/>
            <a:ext cx="2014381" cy="396767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3" name="Picture 12"/>
            <p:cNvPicPr>
              <a:picLocks noChangeAspect="1"/>
            </p:cNvPicPr>
            <p:nvPr/>
          </p:nvPicPr>
          <p:blipFill rotWithShape="1">
            <a:blip r:embed="rId15" cstate="email">
              <a:extLst>
                <a:ext uri="{28A0092B-C50C-407E-A947-70E740481C1C}">
                  <a14:useLocalDpi xmlns:a14="http://schemas.microsoft.com/office/drawing/2010/main"/>
                </a:ext>
              </a:extLst>
            </a:blip>
            <a:srcRect l="14378" r="-14378"/>
            <a:stretch/>
          </p:blipFill>
          <p:spPr>
            <a:xfrm>
              <a:off x="384573" y="2293061"/>
              <a:ext cx="739409" cy="576000"/>
            </a:xfrm>
            <a:prstGeom prst="rect">
              <a:avLst/>
            </a:prstGeom>
            <a:effectLst>
              <a:softEdge rad="38100"/>
            </a:effectLst>
          </p:spPr>
        </p:pic>
      </p:grpSp>
      <p:grpSp>
        <p:nvGrpSpPr>
          <p:cNvPr id="5" name="Group 4">
            <a:extLst>
              <a:ext uri="{FF2B5EF4-FFF2-40B4-BE49-F238E27FC236}">
                <a16:creationId xmlns:a16="http://schemas.microsoft.com/office/drawing/2014/main" id="{4804273A-0447-B931-AC35-56823F090923}"/>
              </a:ext>
            </a:extLst>
          </p:cNvPr>
          <p:cNvGrpSpPr/>
          <p:nvPr/>
        </p:nvGrpSpPr>
        <p:grpSpPr>
          <a:xfrm>
            <a:off x="2652285" y="2197100"/>
            <a:ext cx="2014381" cy="3983039"/>
            <a:chOff x="2652285" y="2197100"/>
            <a:chExt cx="2014381" cy="3983039"/>
          </a:xfrm>
        </p:grpSpPr>
        <p:graphicFrame>
          <p:nvGraphicFramePr>
            <p:cNvPr id="16" name="Diagram 15"/>
            <p:cNvGraphicFramePr/>
            <p:nvPr>
              <p:extLst>
                <p:ext uri="{D42A27DB-BD31-4B8C-83A1-F6EECF244321}">
                  <p14:modId xmlns:p14="http://schemas.microsoft.com/office/powerpoint/2010/main" val="2438788314"/>
                </p:ext>
              </p:extLst>
            </p:nvPr>
          </p:nvGraphicFramePr>
          <p:xfrm>
            <a:off x="2652285" y="2197100"/>
            <a:ext cx="2014381" cy="3983039"/>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pic>
          <p:nvPicPr>
            <p:cNvPr id="18" name="Picture 17"/>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2687511" y="2293061"/>
              <a:ext cx="681568" cy="576000"/>
            </a:xfrm>
            <a:prstGeom prst="rect">
              <a:avLst/>
            </a:prstGeom>
            <a:solidFill>
              <a:schemeClr val="accent5">
                <a:lumMod val="20000"/>
                <a:lumOff val="80000"/>
              </a:schemeClr>
            </a:solidFill>
            <a:effectLst>
              <a:softEdge rad="50800"/>
            </a:effectLst>
          </p:spPr>
        </p:pic>
      </p:grpSp>
      <p:grpSp>
        <p:nvGrpSpPr>
          <p:cNvPr id="7" name="Group 6">
            <a:extLst>
              <a:ext uri="{FF2B5EF4-FFF2-40B4-BE49-F238E27FC236}">
                <a16:creationId xmlns:a16="http://schemas.microsoft.com/office/drawing/2014/main" id="{59D7D14D-82C7-3DB3-2EA4-994DFFBCA464}"/>
              </a:ext>
            </a:extLst>
          </p:cNvPr>
          <p:cNvGrpSpPr/>
          <p:nvPr/>
        </p:nvGrpSpPr>
        <p:grpSpPr>
          <a:xfrm>
            <a:off x="7440091" y="2197100"/>
            <a:ext cx="2014381" cy="3991453"/>
            <a:chOff x="7440091" y="2197100"/>
            <a:chExt cx="2014381" cy="3991453"/>
          </a:xfrm>
        </p:grpSpPr>
        <p:graphicFrame>
          <p:nvGraphicFramePr>
            <p:cNvPr id="22" name="Diagram 21"/>
            <p:cNvGraphicFramePr/>
            <p:nvPr/>
          </p:nvGraphicFramePr>
          <p:xfrm>
            <a:off x="7440091" y="2197100"/>
            <a:ext cx="2014381" cy="399145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pic>
          <p:nvPicPr>
            <p:cNvPr id="20" name="Picture 19"/>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7449061" y="2293061"/>
              <a:ext cx="650842" cy="576000"/>
            </a:xfrm>
            <a:prstGeom prst="rect">
              <a:avLst/>
            </a:prstGeom>
          </p:spPr>
        </p:pic>
      </p:grpSp>
      <p:grpSp>
        <p:nvGrpSpPr>
          <p:cNvPr id="9" name="Group 8">
            <a:extLst>
              <a:ext uri="{FF2B5EF4-FFF2-40B4-BE49-F238E27FC236}">
                <a16:creationId xmlns:a16="http://schemas.microsoft.com/office/drawing/2014/main" id="{D3D1C762-CA67-D57A-0704-987F19860661}"/>
              </a:ext>
            </a:extLst>
          </p:cNvPr>
          <p:cNvGrpSpPr/>
          <p:nvPr/>
        </p:nvGrpSpPr>
        <p:grpSpPr>
          <a:xfrm>
            <a:off x="9793046" y="2197100"/>
            <a:ext cx="2014381" cy="3993072"/>
            <a:chOff x="9793046" y="2197100"/>
            <a:chExt cx="2014381" cy="3993072"/>
          </a:xfrm>
        </p:grpSpPr>
        <p:graphicFrame>
          <p:nvGraphicFramePr>
            <p:cNvPr id="27" name="Diagram 26"/>
            <p:cNvGraphicFramePr/>
            <p:nvPr>
              <p:extLst>
                <p:ext uri="{D42A27DB-BD31-4B8C-83A1-F6EECF244321}">
                  <p14:modId xmlns:p14="http://schemas.microsoft.com/office/powerpoint/2010/main" val="1023277722"/>
                </p:ext>
              </p:extLst>
            </p:nvPr>
          </p:nvGraphicFramePr>
          <p:xfrm>
            <a:off x="9793046" y="2197100"/>
            <a:ext cx="2014381" cy="3993072"/>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pic>
          <p:nvPicPr>
            <p:cNvPr id="25" name="Picture 24"/>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9836961" y="2293061"/>
              <a:ext cx="650580" cy="576000"/>
            </a:xfrm>
            <a:prstGeom prst="rect">
              <a:avLst/>
            </a:prstGeom>
            <a:solidFill>
              <a:schemeClr val="bg1">
                <a:lumMod val="95000"/>
              </a:schemeClr>
            </a:solidFill>
            <a:effectLst>
              <a:softEdge rad="88900"/>
            </a:effectLst>
          </p:spPr>
        </p:pic>
      </p:grpSp>
    </p:spTree>
    <p:extLst>
      <p:ext uri="{BB962C8B-B14F-4D97-AF65-F5344CB8AC3E}">
        <p14:creationId xmlns:p14="http://schemas.microsoft.com/office/powerpoint/2010/main" val="13150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64EA9-F5D8-4292-B623-39C7B8B2EAE1}"/>
              </a:ext>
            </a:extLst>
          </p:cNvPr>
          <p:cNvSpPr>
            <a:spLocks noGrp="1"/>
          </p:cNvSpPr>
          <p:nvPr>
            <p:ph type="title"/>
          </p:nvPr>
        </p:nvSpPr>
        <p:spPr/>
        <p:txBody>
          <a:bodyPr/>
          <a:lstStyle/>
          <a:p>
            <a:r>
              <a:rPr lang="en-GB" dirty="0"/>
              <a:t>Resource Manager – NEW Function</a:t>
            </a:r>
          </a:p>
        </p:txBody>
      </p:sp>
      <p:sp>
        <p:nvSpPr>
          <p:cNvPr id="6" name="Text Placeholder 5">
            <a:extLst>
              <a:ext uri="{FF2B5EF4-FFF2-40B4-BE49-F238E27FC236}">
                <a16:creationId xmlns:a16="http://schemas.microsoft.com/office/drawing/2014/main" id="{A91CFB27-263F-E912-8E69-F8F790A1AA7A}"/>
              </a:ext>
            </a:extLst>
          </p:cNvPr>
          <p:cNvSpPr>
            <a:spLocks noGrp="1"/>
          </p:cNvSpPr>
          <p:nvPr>
            <p:ph type="body" sz="quarter" idx="12"/>
          </p:nvPr>
        </p:nvSpPr>
        <p:spPr/>
        <p:txBody>
          <a:bodyPr/>
          <a:lstStyle/>
          <a:p>
            <a:endParaRPr lang="en-AU" dirty="0"/>
          </a:p>
        </p:txBody>
      </p:sp>
      <p:graphicFrame>
        <p:nvGraphicFramePr>
          <p:cNvPr id="5" name="Diagram 4">
            <a:extLst>
              <a:ext uri="{FF2B5EF4-FFF2-40B4-BE49-F238E27FC236}">
                <a16:creationId xmlns:a16="http://schemas.microsoft.com/office/drawing/2014/main" id="{DC37DDAD-F03C-5B0D-3B47-CBD8C03BF40B}"/>
              </a:ext>
            </a:extLst>
          </p:cNvPr>
          <p:cNvGraphicFramePr/>
          <p:nvPr/>
        </p:nvGraphicFramePr>
        <p:xfrm>
          <a:off x="4700980" y="1658654"/>
          <a:ext cx="2014381" cy="3967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095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zh-CN" dirty="0"/>
              <a:t>Employee Portal for Sage</a:t>
            </a:r>
            <a:endParaRPr lang="en-US" dirty="0"/>
          </a:p>
        </p:txBody>
      </p:sp>
      <p:sp>
        <p:nvSpPr>
          <p:cNvPr id="7" name="Text Placeholder 6">
            <a:extLst>
              <a:ext uri="{FF2B5EF4-FFF2-40B4-BE49-F238E27FC236}">
                <a16:creationId xmlns:a16="http://schemas.microsoft.com/office/drawing/2014/main" id="{4183E60C-6912-7563-1BC0-2651D7F8E9FF}"/>
              </a:ext>
            </a:extLst>
          </p:cNvPr>
          <p:cNvSpPr>
            <a:spLocks noGrp="1"/>
          </p:cNvSpPr>
          <p:nvPr>
            <p:ph type="body" sz="quarter" idx="12"/>
          </p:nvPr>
        </p:nvSpPr>
        <p:spPr/>
        <p:txBody>
          <a:bodyPr/>
          <a:lstStyle/>
          <a:p>
            <a:endParaRPr lang="en-AU" dirty="0"/>
          </a:p>
        </p:txBody>
      </p:sp>
      <p:graphicFrame>
        <p:nvGraphicFramePr>
          <p:cNvPr id="4" name="Content Placeholder 4"/>
          <p:cNvGraphicFramePr>
            <a:graphicFrameLocks noGrp="1"/>
          </p:cNvGraphicFramePr>
          <p:nvPr>
            <p:ph idx="4294967295"/>
            <p:extLst>
              <p:ext uri="{D42A27DB-BD31-4B8C-83A1-F6EECF244321}">
                <p14:modId xmlns:p14="http://schemas.microsoft.com/office/powerpoint/2010/main" val="166819172"/>
              </p:ext>
            </p:extLst>
          </p:nvPr>
        </p:nvGraphicFramePr>
        <p:xfrm>
          <a:off x="-1113179" y="1465263"/>
          <a:ext cx="8162925" cy="467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3446904" y="2897543"/>
            <a:ext cx="115327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600" b="1" i="0" u="none" strike="noStrike" kern="1200" cap="none" spc="0" normalizeH="0" baseline="0" noProof="0" dirty="0">
                <a:ln>
                  <a:noFill/>
                </a:ln>
                <a:solidFill>
                  <a:srgbClr val="FF0000"/>
                </a:solidFill>
                <a:effectLst/>
                <a:uLnTx/>
                <a:uFillTx/>
                <a:latin typeface="Calibri" panose="020F0502020204030204"/>
                <a:ea typeface="等线" panose="02010600030101010101" pitchFamily="2" charset="-122"/>
                <a:cs typeface="+mn-cs"/>
              </a:rPr>
              <a:t>？</a:t>
            </a:r>
            <a:endPar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4E50B817-ECC8-B348-8AC2-DDF7EEED6AEC}"/>
              </a:ext>
            </a:extLst>
          </p:cNvPr>
          <p:cNvGrpSpPr/>
          <p:nvPr/>
        </p:nvGrpSpPr>
        <p:grpSpPr>
          <a:xfrm>
            <a:off x="4600181" y="1572866"/>
            <a:ext cx="6940457" cy="4570482"/>
            <a:chOff x="4323070" y="1572866"/>
            <a:chExt cx="6940457" cy="4570482"/>
          </a:xfrm>
        </p:grpSpPr>
        <p:sp>
          <p:nvSpPr>
            <p:cNvPr id="10" name="TextBox 9">
              <a:extLst>
                <a:ext uri="{FF2B5EF4-FFF2-40B4-BE49-F238E27FC236}">
                  <a16:creationId xmlns:a16="http://schemas.microsoft.com/office/drawing/2014/main" id="{5CB40F33-3A8D-0E99-7E74-9615AEDACBA4}"/>
                </a:ext>
              </a:extLst>
            </p:cNvPr>
            <p:cNvSpPr txBox="1"/>
            <p:nvPr/>
          </p:nvSpPr>
          <p:spPr>
            <a:xfrm>
              <a:off x="7656145" y="1572866"/>
              <a:ext cx="3607382" cy="4570482"/>
            </a:xfrm>
            <a:prstGeom prst="rect">
              <a:avLst/>
            </a:prstGeom>
            <a:solidFill>
              <a:srgbClr val="60BB46"/>
            </a:solidFill>
            <a:effectLst>
              <a:glow>
                <a:schemeClr val="accent1"/>
              </a:glow>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a:p>
              <a:pPr marL="0" marR="0" lvl="0" indent="0" algn="ctr" defTabSz="914400" rtl="0" eaLnBrk="1" fontAlgn="auto" latinLnBrk="0" hangingPunct="1">
                <a:lnSpc>
                  <a:spcPts val="45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               </a:t>
              </a:r>
              <a:r>
                <a:rPr kumimoji="0" lang="en-US" altLang="zh-CN" sz="44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Sage</a:t>
              </a:r>
              <a:endParaRPr kumimoji="0" lang="en-US" altLang="zh-CN" sz="54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a:p>
              <a:pPr marL="0" marR="0" lvl="0" indent="0" algn="ctr" defTabSz="914400" rtl="0" eaLnBrk="1" fontAlgn="auto" latinLnBrk="0" hangingPunct="1">
                <a:lnSpc>
                  <a:spcPts val="45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300</a:t>
              </a:r>
              <a:endPar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8" name="Diagram 7">
              <a:extLst>
                <a:ext uri="{FF2B5EF4-FFF2-40B4-BE49-F238E27FC236}">
                  <a16:creationId xmlns:a16="http://schemas.microsoft.com/office/drawing/2014/main" id="{546AE977-3C8E-7783-0E0C-7279A099AF13}"/>
                </a:ext>
              </a:extLst>
            </p:cNvPr>
            <p:cNvGraphicFramePr/>
            <p:nvPr>
              <p:extLst>
                <p:ext uri="{D42A27DB-BD31-4B8C-83A1-F6EECF244321}">
                  <p14:modId xmlns:p14="http://schemas.microsoft.com/office/powerpoint/2010/main" val="1703721280"/>
                </p:ext>
              </p:extLst>
            </p:nvPr>
          </p:nvGraphicFramePr>
          <p:xfrm>
            <a:off x="4323070" y="1753098"/>
            <a:ext cx="6795328" cy="41300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Arrow: Right 10">
              <a:extLst>
                <a:ext uri="{FF2B5EF4-FFF2-40B4-BE49-F238E27FC236}">
                  <a16:creationId xmlns:a16="http://schemas.microsoft.com/office/drawing/2014/main" id="{6EE48B84-386F-0A56-A4AE-132D853F666F}"/>
                </a:ext>
              </a:extLst>
            </p:cNvPr>
            <p:cNvSpPr/>
            <p:nvPr/>
          </p:nvSpPr>
          <p:spPr>
            <a:xfrm>
              <a:off x="4519274" y="3377407"/>
              <a:ext cx="1151975" cy="427287"/>
            </a:xfrm>
            <a:prstGeom prst="rightArrow">
              <a:avLst/>
            </a:prstGeom>
            <a:solidFill>
              <a:srgbClr val="5B9BD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8442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F032C5B9-9DCF-4375-95E9-78D6EDB0C27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72B62ACF-4417-4121-B758-09AC1612E47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80">
                                          <p:stCondLst>
                                            <p:cond delay="0"/>
                                          </p:stCondLst>
                                        </p:cTn>
                                        <p:tgtEl>
                                          <p:spTgt spid="2"/>
                                        </p:tgtEl>
                                      </p:cBhvr>
                                    </p:animEffect>
                                    <p:anim calcmode="lin" valueType="num">
                                      <p:cBhvr>
                                        <p:cTn id="1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1" dur="26">
                                          <p:stCondLst>
                                            <p:cond delay="650"/>
                                          </p:stCondLst>
                                        </p:cTn>
                                        <p:tgtEl>
                                          <p:spTgt spid="2"/>
                                        </p:tgtEl>
                                      </p:cBhvr>
                                      <p:to x="100000" y="60000"/>
                                    </p:animScale>
                                    <p:animScale>
                                      <p:cBhvr>
                                        <p:cTn id="22" dur="166" decel="50000">
                                          <p:stCondLst>
                                            <p:cond delay="676"/>
                                          </p:stCondLst>
                                        </p:cTn>
                                        <p:tgtEl>
                                          <p:spTgt spid="2"/>
                                        </p:tgtEl>
                                      </p:cBhvr>
                                      <p:to x="100000" y="100000"/>
                                    </p:animScale>
                                    <p:animScale>
                                      <p:cBhvr>
                                        <p:cTn id="23" dur="26">
                                          <p:stCondLst>
                                            <p:cond delay="1312"/>
                                          </p:stCondLst>
                                        </p:cTn>
                                        <p:tgtEl>
                                          <p:spTgt spid="2"/>
                                        </p:tgtEl>
                                      </p:cBhvr>
                                      <p:to x="100000" y="80000"/>
                                    </p:animScale>
                                    <p:animScale>
                                      <p:cBhvr>
                                        <p:cTn id="24" dur="166" decel="50000">
                                          <p:stCondLst>
                                            <p:cond delay="1338"/>
                                          </p:stCondLst>
                                        </p:cTn>
                                        <p:tgtEl>
                                          <p:spTgt spid="2"/>
                                        </p:tgtEl>
                                      </p:cBhvr>
                                      <p:to x="100000" y="100000"/>
                                    </p:animScale>
                                    <p:animScale>
                                      <p:cBhvr>
                                        <p:cTn id="25" dur="26">
                                          <p:stCondLst>
                                            <p:cond delay="1642"/>
                                          </p:stCondLst>
                                        </p:cTn>
                                        <p:tgtEl>
                                          <p:spTgt spid="2"/>
                                        </p:tgtEl>
                                      </p:cBhvr>
                                      <p:to x="100000" y="90000"/>
                                    </p:animScale>
                                    <p:animScale>
                                      <p:cBhvr>
                                        <p:cTn id="26" dur="166" decel="50000">
                                          <p:stCondLst>
                                            <p:cond delay="1668"/>
                                          </p:stCondLst>
                                        </p:cTn>
                                        <p:tgtEl>
                                          <p:spTgt spid="2"/>
                                        </p:tgtEl>
                                      </p:cBhvr>
                                      <p:to x="100000" y="100000"/>
                                    </p:animScale>
                                    <p:animScale>
                                      <p:cBhvr>
                                        <p:cTn id="27" dur="26">
                                          <p:stCondLst>
                                            <p:cond delay="1808"/>
                                          </p:stCondLst>
                                        </p:cTn>
                                        <p:tgtEl>
                                          <p:spTgt spid="2"/>
                                        </p:tgtEl>
                                      </p:cBhvr>
                                      <p:to x="100000" y="95000"/>
                                    </p:animScale>
                                    <p:animScale>
                                      <p:cBhvr>
                                        <p:cTn id="28" dur="166" decel="50000">
                                          <p:stCondLst>
                                            <p:cond delay="1834"/>
                                          </p:stCondLst>
                                        </p:cTn>
                                        <p:tgtEl>
                                          <p:spTgt spid="2"/>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graphicEl>
                                              <a:dgm id="{3B350EDE-4E58-4A6D-A6FB-B463A08F9990}"/>
                                            </p:graphicEl>
                                          </p:spTgt>
                                        </p:tgtEl>
                                        <p:attrNameLst>
                                          <p:attrName>style.visibility</p:attrName>
                                        </p:attrNameLst>
                                      </p:cBhvr>
                                      <p:to>
                                        <p:strVal val="visible"/>
                                      </p:to>
                                    </p:set>
                                  </p:childTnLst>
                                </p:cTn>
                              </p:par>
                              <p:par>
                                <p:cTn id="33" presetID="10" presetClass="exit" presetSubtype="0" fill="hold" grpId="1" nodeType="withEffect">
                                  <p:stCondLst>
                                    <p:cond delay="0"/>
                                  </p:stCondLst>
                                  <p:childTnLst>
                                    <p:animEffect transition="out" filter="fade">
                                      <p:cBhvr>
                                        <p:cTn id="34" dur="900"/>
                                        <p:tgtEl>
                                          <p:spTgt spid="2"/>
                                        </p:tgtEl>
                                      </p:cBhvr>
                                    </p:animEffect>
                                    <p:set>
                                      <p:cBhvr>
                                        <p:cTn id="35" dur="1" fill="hold">
                                          <p:stCondLst>
                                            <p:cond delay="899"/>
                                          </p:stCondLst>
                                        </p:cTn>
                                        <p:tgtEl>
                                          <p:spTgt spid="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1" nodeType="clickEffect">
                                  <p:stCondLst>
                                    <p:cond delay="0"/>
                                  </p:stCondLst>
                                  <p:childTnLst>
                                    <p:animMotion origin="layout" path="M 4.16667E-6 3.7037E-7 L -0.02071 0.02639 " pathEditMode="relative" rAng="0" ptsTypes="AA">
                                      <p:cBhvr>
                                        <p:cTn id="39" dur="2000" fill="hold"/>
                                        <p:tgtEl>
                                          <p:spTgt spid="4">
                                            <p:graphicEl>
                                              <a:dgm id="{3B350EDE-4E58-4A6D-A6FB-B463A08F9990}"/>
                                            </p:graphicEl>
                                          </p:spTgt>
                                        </p:tgtEl>
                                        <p:attrNameLst>
                                          <p:attrName>ppt_x</p:attrName>
                                          <p:attrName>ppt_y</p:attrName>
                                        </p:attrNameLst>
                                      </p:cBhvr>
                                      <p:rCtr x="-1042" y="1319"/>
                                    </p:animMotion>
                                  </p:childTnLst>
                                </p:cTn>
                              </p:par>
                              <p:par>
                                <p:cTn id="40" presetID="2" presetClass="entr" presetSubtype="4"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2000" fill="hold"/>
                                        <p:tgtEl>
                                          <p:spTgt spid="3"/>
                                        </p:tgtEl>
                                        <p:attrNameLst>
                                          <p:attrName>ppt_x</p:attrName>
                                        </p:attrNameLst>
                                      </p:cBhvr>
                                      <p:tavLst>
                                        <p:tav tm="0">
                                          <p:val>
                                            <p:strVal val="#ppt_x"/>
                                          </p:val>
                                        </p:tav>
                                        <p:tav tm="100000">
                                          <p:val>
                                            <p:strVal val="#ppt_x"/>
                                          </p:val>
                                        </p:tav>
                                      </p:tavLst>
                                    </p:anim>
                                    <p:anim calcmode="lin" valueType="num">
                                      <p:cBhvr additive="base">
                                        <p:cTn id="43"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uiExpand="1">
        <p:bldSub>
          <a:bldDgm bld="one" rev="1"/>
        </p:bldSub>
      </p:bldGraphic>
      <p:bldGraphic spid="4" grpId="1">
        <p:bldSub>
          <a:bldDgm bld="one"/>
        </p:bldSub>
      </p:bldGraphic>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zh-CN" dirty="0"/>
              <a:t>Employee Portal</a:t>
            </a:r>
            <a:endParaRPr lang="en-US" dirty="0"/>
          </a:p>
        </p:txBody>
      </p:sp>
      <p:sp>
        <p:nvSpPr>
          <p:cNvPr id="4" name="Text Placeholder 3">
            <a:extLst>
              <a:ext uri="{FF2B5EF4-FFF2-40B4-BE49-F238E27FC236}">
                <a16:creationId xmlns:a16="http://schemas.microsoft.com/office/drawing/2014/main" id="{B94CF381-3406-1755-AE2C-4BF7E2AEAA85}"/>
              </a:ext>
            </a:extLst>
          </p:cNvPr>
          <p:cNvSpPr>
            <a:spLocks noGrp="1"/>
          </p:cNvSpPr>
          <p:nvPr>
            <p:ph type="body" sz="quarter" idx="12"/>
          </p:nvPr>
        </p:nvSpPr>
        <p:spPr/>
        <p:txBody>
          <a:bodyPr/>
          <a:lstStyle/>
          <a:p>
            <a:endParaRPr lang="en-AU"/>
          </a:p>
        </p:txBody>
      </p:sp>
      <p:pic>
        <p:nvPicPr>
          <p:cNvPr id="5" name="Picture 4"/>
          <p:cNvPicPr>
            <a:picLocks noChangeAspect="1"/>
          </p:cNvPicPr>
          <p:nvPr/>
        </p:nvPicPr>
        <p:blipFill>
          <a:blip r:embed="rId2"/>
          <a:stretch>
            <a:fillRect/>
          </a:stretch>
        </p:blipFill>
        <p:spPr>
          <a:xfrm>
            <a:off x="9482360" y="1554764"/>
            <a:ext cx="2419048" cy="4923809"/>
          </a:xfrm>
          <a:prstGeom prst="rect">
            <a:avLst/>
          </a:prstGeom>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6819" y="1883098"/>
            <a:ext cx="8872011" cy="4267139"/>
          </a:xfrm>
          <a:prstGeom prst="rect">
            <a:avLst/>
          </a:prstGeom>
        </p:spPr>
      </p:pic>
    </p:spTree>
    <p:extLst>
      <p:ext uri="{BB962C8B-B14F-4D97-AF65-F5344CB8AC3E}">
        <p14:creationId xmlns:p14="http://schemas.microsoft.com/office/powerpoint/2010/main" val="943342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p:txBody>
          <a:bodyPr/>
          <a:lstStyle/>
          <a:p>
            <a:r>
              <a:rPr lang="en-US" dirty="0"/>
              <a:t>Workflow</a:t>
            </a:r>
          </a:p>
        </p:txBody>
      </p:sp>
      <p:sp>
        <p:nvSpPr>
          <p:cNvPr id="5" name="Text Placeholder 4">
            <a:extLst>
              <a:ext uri="{FF2B5EF4-FFF2-40B4-BE49-F238E27FC236}">
                <a16:creationId xmlns:a16="http://schemas.microsoft.com/office/drawing/2014/main" id="{508C9C2A-843A-13F4-03E3-74556F20E6E2}"/>
              </a:ext>
            </a:extLst>
          </p:cNvPr>
          <p:cNvSpPr>
            <a:spLocks noGrp="1"/>
          </p:cNvSpPr>
          <p:nvPr>
            <p:ph type="body" sz="quarter" idx="12"/>
          </p:nvPr>
        </p:nvSpPr>
        <p:spPr/>
        <p:txBody>
          <a:bodyPr/>
          <a:lstStyle/>
          <a:p>
            <a:endParaRPr lang="en-AU"/>
          </a:p>
        </p:txBody>
      </p:sp>
      <p:pic>
        <p:nvPicPr>
          <p:cNvPr id="2" name="Picture 1"/>
          <p:cNvPicPr>
            <a:picLocks noChangeAspect="1"/>
          </p:cNvPicPr>
          <p:nvPr/>
        </p:nvPicPr>
        <p:blipFill>
          <a:blip r:embed="rId2"/>
          <a:stretch>
            <a:fillRect/>
          </a:stretch>
        </p:blipFill>
        <p:spPr>
          <a:xfrm>
            <a:off x="720083" y="1463492"/>
            <a:ext cx="10736589" cy="4588364"/>
          </a:xfrm>
          <a:prstGeom prst="rect">
            <a:avLst/>
          </a:prstGeom>
        </p:spPr>
      </p:pic>
      <p:sp>
        <p:nvSpPr>
          <p:cNvPr id="3" name="Flowchart: Connector 2">
            <a:extLst>
              <a:ext uri="{FF2B5EF4-FFF2-40B4-BE49-F238E27FC236}">
                <a16:creationId xmlns:a16="http://schemas.microsoft.com/office/drawing/2014/main" id="{6C3D3E29-887C-3EED-6DFA-48523CC02551}"/>
              </a:ext>
            </a:extLst>
          </p:cNvPr>
          <p:cNvSpPr/>
          <p:nvPr/>
        </p:nvSpPr>
        <p:spPr>
          <a:xfrm>
            <a:off x="632380" y="2071991"/>
            <a:ext cx="1963424" cy="2024109"/>
          </a:xfrm>
          <a:prstGeom prst="flowChartConnector">
            <a:avLst/>
          </a:prstGeom>
          <a:solidFill>
            <a:srgbClr val="40404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68B7314B-2500-F3F6-36C2-6AD5B9770B07}"/>
              </a:ext>
            </a:extLst>
          </p:cNvPr>
          <p:cNvSpPr/>
          <p:nvPr/>
        </p:nvSpPr>
        <p:spPr>
          <a:xfrm>
            <a:off x="4199138" y="2013341"/>
            <a:ext cx="4672488" cy="1070704"/>
          </a:xfrm>
          <a:prstGeom prst="roundRect">
            <a:avLst/>
          </a:prstGeom>
          <a:solidFill>
            <a:srgbClr val="40404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0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7322" y="1669774"/>
            <a:ext cx="10880035" cy="229293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Comprehensive Approval setup and workflow</a:t>
            </a:r>
          </a:p>
          <a:p>
            <a:pPr marL="457200" marR="0" lvl="0"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Documents / Images attachment</a:t>
            </a:r>
          </a:p>
          <a:p>
            <a:pPr marL="457200" marR="0" lvl="0"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Online quote request</a:t>
            </a:r>
          </a:p>
          <a:p>
            <a:pPr marL="457200" marR="0" lvl="0"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Costs control check</a:t>
            </a:r>
          </a:p>
        </p:txBody>
      </p:sp>
      <p:sp>
        <p:nvSpPr>
          <p:cNvPr id="6" name="Title 5">
            <a:extLst>
              <a:ext uri="{FF2B5EF4-FFF2-40B4-BE49-F238E27FC236}">
                <a16:creationId xmlns:a16="http://schemas.microsoft.com/office/drawing/2014/main" id="{8DE710AC-38B8-67AD-85D4-9DA65B6C49BF}"/>
              </a:ext>
            </a:extLst>
          </p:cNvPr>
          <p:cNvSpPr>
            <a:spLocks noGrp="1"/>
          </p:cNvSpPr>
          <p:nvPr>
            <p:ph type="title"/>
          </p:nvPr>
        </p:nvSpPr>
        <p:spPr/>
        <p:txBody>
          <a:bodyPr/>
          <a:lstStyle/>
          <a:p>
            <a:r>
              <a:rPr lang="en-US" dirty="0"/>
              <a:t>eProcurement (Purchase Requisition)</a:t>
            </a:r>
            <a:endParaRPr lang="en-AU" dirty="0"/>
          </a:p>
        </p:txBody>
      </p:sp>
      <p:sp>
        <p:nvSpPr>
          <p:cNvPr id="12" name="Text Placeholder 11">
            <a:extLst>
              <a:ext uri="{FF2B5EF4-FFF2-40B4-BE49-F238E27FC236}">
                <a16:creationId xmlns:a16="http://schemas.microsoft.com/office/drawing/2014/main" id="{13D09160-F40E-6914-86F3-CA5FA5A6D9FE}"/>
              </a:ext>
            </a:extLst>
          </p:cNvPr>
          <p:cNvSpPr>
            <a:spLocks noGrp="1"/>
          </p:cNvSpPr>
          <p:nvPr>
            <p:ph type="body" sz="quarter" idx="12"/>
          </p:nvPr>
        </p:nvSpPr>
        <p:spPr/>
        <p:txBody>
          <a:bodyPr/>
          <a:lstStyle/>
          <a:p>
            <a:endParaRPr lang="en-AU"/>
          </a:p>
        </p:txBody>
      </p:sp>
    </p:spTree>
    <p:extLst>
      <p:ext uri="{BB962C8B-B14F-4D97-AF65-F5344CB8AC3E}">
        <p14:creationId xmlns:p14="http://schemas.microsoft.com/office/powerpoint/2010/main" val="347245843"/>
      </p:ext>
    </p:extLst>
  </p:cSld>
  <p:clrMapOvr>
    <a:masterClrMapping/>
  </p:clrMapOvr>
</p:sld>
</file>

<file path=ppt/theme/theme1.xml><?xml version="1.0" encoding="utf-8"?>
<a:theme xmlns:a="http://schemas.openxmlformats.org/drawingml/2006/main" name="Office Theme">
  <a:themeElements>
    <a:clrScheme name="Sage 2022 PPT template">
      <a:dk1>
        <a:srgbClr val="000000"/>
      </a:dk1>
      <a:lt1>
        <a:srgbClr val="FFFFFF"/>
      </a:lt1>
      <a:dk2>
        <a:srgbClr val="00D639"/>
      </a:dk2>
      <a:lt2>
        <a:srgbClr val="FFFFFF"/>
      </a:lt2>
      <a:accent1>
        <a:srgbClr val="00A65C"/>
      </a:accent1>
      <a:accent2>
        <a:srgbClr val="006362"/>
      </a:accent2>
      <a:accent3>
        <a:srgbClr val="00293F"/>
      </a:accent3>
      <a:accent4>
        <a:srgbClr val="003D3C"/>
      </a:accent4>
      <a:accent5>
        <a:srgbClr val="003652"/>
      </a:accent5>
      <a:accent6>
        <a:srgbClr val="001C2D"/>
      </a:accent6>
      <a:hlink>
        <a:srgbClr val="00A02B"/>
      </a:hlink>
      <a:folHlink>
        <a:srgbClr val="00D639"/>
      </a:folHlink>
    </a:clrScheme>
    <a:fontScheme name="Sage New Brand_Mar2022">
      <a:majorFont>
        <a:latin typeface="Sage Headline Black"/>
        <a:ea typeface=""/>
        <a:cs typeface=""/>
      </a:majorFont>
      <a:minorFont>
        <a:latin typeface="Sage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cap="rnd">
          <a:solidFill>
            <a:schemeClr val="tx2"/>
          </a:solidFill>
          <a:round/>
        </a:ln>
      </a:spPr>
      <a:bodyPr rtlCol="0" anchor="ctr"/>
      <a:lstStyle>
        <a:defPPr algn="ctr">
          <a:defRPr sz="1200" b="1" dirty="0" err="1">
            <a:solidFill>
              <a:schemeClr val="tx1"/>
            </a:solidFill>
            <a:latin typeface="Sage Text" panose="02010503040201060103" pitchFamily="2" charset="77"/>
          </a:defRPr>
        </a:defPPr>
      </a:lstStyle>
      <a:style>
        <a:lnRef idx="2">
          <a:schemeClr val="accent1">
            <a:shade val="50000"/>
          </a:schemeClr>
        </a:lnRef>
        <a:fillRef idx="1">
          <a:schemeClr val="accent1"/>
        </a:fillRef>
        <a:effectRef idx="0">
          <a:schemeClr val="accent1"/>
        </a:effectRef>
        <a:fontRef idx="minor">
          <a:schemeClr val="lt1"/>
        </a:fontRef>
      </a:style>
    </a:spDef>
    <a:lnDef>
      <a:spPr>
        <a:ln w="38100" cap="rnd">
          <a:solidFill>
            <a:schemeClr val="tx2"/>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b="0" i="0" dirty="0" err="1" smtClean="0">
            <a:solidFill>
              <a:schemeClr val="tx1"/>
            </a:solidFill>
            <a:latin typeface="Sage Text" panose="02010503040201060103" pitchFamily="2" charset="77"/>
          </a:defRPr>
        </a:defPPr>
      </a:lstStyle>
    </a:txDef>
  </a:objectDefaults>
  <a:extraClrSchemeLst/>
  <a:extLst>
    <a:ext uri="{05A4C25C-085E-4340-85A3-A5531E510DB2}">
      <thm15:themeFamily xmlns:thm15="http://schemas.microsoft.com/office/thememl/2012/main" name="Presentation1" id="{01E03AEB-C29B-1A42-B938-A236DE6A277A}" vid="{65C6A350-D52B-C749-8446-4ADD4E5F0B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Sage Text"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e32dd7c-41f6-492d-a1a3-c58eb02cf4f8}" enabled="0" method="" siteId="{3e32dd7c-41f6-492d-a1a3-c58eb02cf4f8}" removed="1"/>
</clbl:labelList>
</file>

<file path=docProps/app.xml><?xml version="1.0" encoding="utf-8"?>
<Properties xmlns="http://schemas.openxmlformats.org/officeDocument/2006/extended-properties" xmlns:vt="http://schemas.openxmlformats.org/officeDocument/2006/docPropsVTypes">
  <Template>Office Theme</Template>
  <TotalTime>684</TotalTime>
  <Words>1076</Words>
  <Application>Microsoft Office PowerPoint</Application>
  <PresentationFormat>Widescreen</PresentationFormat>
  <Paragraphs>226</Paragraphs>
  <Slides>24</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Arial</vt:lpstr>
      <vt:lpstr>Larsseit</vt:lpstr>
      <vt:lpstr>Century Gothic</vt:lpstr>
      <vt:lpstr>Quicksand</vt:lpstr>
      <vt:lpstr>微软雅黑</vt:lpstr>
      <vt:lpstr>Segoe UI</vt:lpstr>
      <vt:lpstr>Sage Text Light</vt:lpstr>
      <vt:lpstr>Sage Text</vt:lpstr>
      <vt:lpstr>Sage Headline Black</vt:lpstr>
      <vt:lpstr>Calibri</vt:lpstr>
      <vt:lpstr>Office Theme</vt:lpstr>
      <vt:lpstr>Webinar:  eProcurement &amp; AP Automation  for Sage 300</vt:lpstr>
      <vt:lpstr>Agenda</vt:lpstr>
      <vt:lpstr>About Norming</vt:lpstr>
      <vt:lpstr>Resource Manager - Functions</vt:lpstr>
      <vt:lpstr>Resource Manager – NEW Function</vt:lpstr>
      <vt:lpstr>Employee Portal for Sage</vt:lpstr>
      <vt:lpstr>Employee Portal</vt:lpstr>
      <vt:lpstr>Workflow</vt:lpstr>
      <vt:lpstr>eProcurement (Purchase Requisition)</vt:lpstr>
      <vt:lpstr>PowerPoint Presentation</vt:lpstr>
      <vt:lpstr>Demo – Purchase Requisition(eProcurement)</vt:lpstr>
      <vt:lpstr>Demo – Issue PO to Supplier</vt:lpstr>
      <vt:lpstr>PowerPoint Presentation</vt:lpstr>
      <vt:lpstr>AP invoice capturing situation</vt:lpstr>
      <vt:lpstr>Accountants work an extra day each week</vt:lpstr>
      <vt:lpstr>The cost of manually processing invoices is  high </vt:lpstr>
      <vt:lpstr>Reduce cost by replacing paper and inefﬁcient processes</vt:lpstr>
      <vt:lpstr>AP Automation</vt:lpstr>
      <vt:lpstr>PowerPoint Presentation</vt:lpstr>
      <vt:lpstr>About IntSig</vt:lpstr>
      <vt:lpstr>Served 30+ Industries </vt:lpstr>
      <vt:lpstr>PowerPoint Presentation</vt:lpstr>
      <vt:lpstr>PowerPoint Presentation</vt:lpstr>
      <vt:lpstr>Let’s talk about automation.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Sage brand PowerPoint template</dc:title>
  <dc:creator>Lynn Wang</dc:creator>
  <cp:lastModifiedBy>He Linda</cp:lastModifiedBy>
  <cp:revision>61</cp:revision>
  <dcterms:created xsi:type="dcterms:W3CDTF">2022-05-24T17:10:57Z</dcterms:created>
  <dcterms:modified xsi:type="dcterms:W3CDTF">2023-02-18T07:57:35Z</dcterms:modified>
</cp:coreProperties>
</file>